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443" r:id="rId3"/>
    <p:sldId id="444" r:id="rId4"/>
    <p:sldId id="374" r:id="rId5"/>
    <p:sldId id="459" r:id="rId6"/>
    <p:sldId id="460" r:id="rId7"/>
    <p:sldId id="483" r:id="rId8"/>
    <p:sldId id="484" r:id="rId9"/>
    <p:sldId id="486" r:id="rId10"/>
    <p:sldId id="487" r:id="rId11"/>
    <p:sldId id="489" r:id="rId12"/>
    <p:sldId id="462" r:id="rId13"/>
    <p:sldId id="464" r:id="rId14"/>
    <p:sldId id="466" r:id="rId15"/>
    <p:sldId id="491" r:id="rId16"/>
    <p:sldId id="467" r:id="rId17"/>
    <p:sldId id="465" r:id="rId18"/>
    <p:sldId id="490" r:id="rId19"/>
    <p:sldId id="468" r:id="rId20"/>
    <p:sldId id="472" r:id="rId21"/>
    <p:sldId id="474" r:id="rId22"/>
    <p:sldId id="473" r:id="rId23"/>
    <p:sldId id="261" r:id="rId24"/>
  </p:sldIdLst>
  <p:sldSz cx="9144000" cy="5143500" type="screen16x9"/>
  <p:notesSz cx="7010400" cy="92964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4">
          <p15:clr>
            <a:srgbClr val="A4A3A4"/>
          </p15:clr>
        </p15:guide>
        <p15:guide id="2" orient="horz" pos="3054">
          <p15:clr>
            <a:srgbClr val="A4A3A4"/>
          </p15:clr>
        </p15:guide>
        <p15:guide id="3" pos="54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b Wudeck" initials="B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582"/>
    <a:srgbClr val="7B1BB6"/>
    <a:srgbClr val="040107"/>
    <a:srgbClr val="FF5050"/>
    <a:srgbClr val="008000"/>
    <a:srgbClr val="006600"/>
    <a:srgbClr val="CC0000"/>
    <a:srgbClr val="583080"/>
    <a:srgbClr val="54316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8603FDC-E32A-4AB5-989C-0864C3EAD2B8}" styleName="佈景主題樣式 2 - 輔色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86388" autoAdjust="0"/>
  </p:normalViewPr>
  <p:slideViewPr>
    <p:cSldViewPr snapToGrid="0">
      <p:cViewPr varScale="1">
        <p:scale>
          <a:sx n="133" d="100"/>
          <a:sy n="133" d="100"/>
        </p:scale>
        <p:origin x="606" y="114"/>
      </p:cViewPr>
      <p:guideLst>
        <p:guide orient="horz" pos="334"/>
        <p:guide orient="horz" pos="3054"/>
        <p:guide pos="5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810" y="-72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5455B-57D4-42AD-8630-ED93E648191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609C047C-5E9B-4EA3-9667-7B3EA489805C}">
      <dgm:prSet phldrT="[文字]"/>
      <dgm:spPr/>
      <dgm:t>
        <a:bodyPr/>
        <a:lstStyle/>
        <a:p>
          <a:r>
            <a:rPr lang="en-US" altLang="zh-TW" dirty="0" smtClean="0"/>
            <a:t>Segmentation</a:t>
          </a:r>
          <a:endParaRPr lang="zh-TW" altLang="en-US" dirty="0"/>
        </a:p>
      </dgm:t>
    </dgm:pt>
    <dgm:pt modelId="{9369226B-979D-4B76-B737-546ABF4CBEF9}" type="parTrans" cxnId="{40757899-BFD1-46D6-A0E5-6294F1FAF42C}">
      <dgm:prSet/>
      <dgm:spPr/>
      <dgm:t>
        <a:bodyPr/>
        <a:lstStyle/>
        <a:p>
          <a:endParaRPr lang="zh-TW" altLang="en-US"/>
        </a:p>
      </dgm:t>
    </dgm:pt>
    <dgm:pt modelId="{02A50B5E-5198-4237-95AD-4DDA0036E5F3}" type="sibTrans" cxnId="{40757899-BFD1-46D6-A0E5-6294F1FAF42C}">
      <dgm:prSet/>
      <dgm:spPr/>
      <dgm:t>
        <a:bodyPr/>
        <a:lstStyle/>
        <a:p>
          <a:endParaRPr lang="zh-TW" altLang="en-US"/>
        </a:p>
      </dgm:t>
    </dgm:pt>
    <dgm:pt modelId="{49D2E1F4-5644-40E6-AE0E-395669C2CD8C}">
      <dgm:prSet phldrT="[文字]" custT="1"/>
      <dgm:spPr/>
      <dgm:t>
        <a:bodyPr/>
        <a:lstStyle/>
        <a:p>
          <a:r>
            <a:rPr lang="en-US" altLang="zh-TW" sz="2100" dirty="0" smtClean="0"/>
            <a:t>20-30 people SMB/Corp/Education user </a:t>
          </a:r>
          <a:endParaRPr lang="zh-TW" altLang="en-US" sz="2100" dirty="0">
            <a:solidFill>
              <a:srgbClr val="040107"/>
            </a:solidFill>
          </a:endParaRPr>
        </a:p>
      </dgm:t>
    </dgm:pt>
    <dgm:pt modelId="{7573EEB7-3555-419B-B957-CAA0C61CF4CA}" type="parTrans" cxnId="{6EE43A57-0866-4415-8237-20D05EC356AB}">
      <dgm:prSet/>
      <dgm:spPr/>
      <dgm:t>
        <a:bodyPr/>
        <a:lstStyle/>
        <a:p>
          <a:endParaRPr lang="zh-TW" altLang="en-US"/>
        </a:p>
      </dgm:t>
    </dgm:pt>
    <dgm:pt modelId="{5E085B9C-95A0-44B7-8906-103181BF311A}" type="sibTrans" cxnId="{6EE43A57-0866-4415-8237-20D05EC356AB}">
      <dgm:prSet/>
      <dgm:spPr/>
      <dgm:t>
        <a:bodyPr/>
        <a:lstStyle/>
        <a:p>
          <a:endParaRPr lang="zh-TW" altLang="en-US"/>
        </a:p>
      </dgm:t>
    </dgm:pt>
    <dgm:pt modelId="{4C4EC31F-CDA1-462E-AA74-46399B46C088}">
      <dgm:prSet phldrT="[文字]"/>
      <dgm:spPr/>
      <dgm:t>
        <a:bodyPr/>
        <a:lstStyle/>
        <a:p>
          <a:r>
            <a:rPr lang="en-US" altLang="zh-TW" dirty="0" smtClean="0"/>
            <a:t>Positioning</a:t>
          </a:r>
          <a:endParaRPr lang="zh-TW" altLang="en-US" dirty="0"/>
        </a:p>
      </dgm:t>
    </dgm:pt>
    <dgm:pt modelId="{E1A0DEF1-375C-438A-A6DC-D53568B11C18}" type="parTrans" cxnId="{57CC1748-CDBD-46C7-AA60-F3B37E8D69AE}">
      <dgm:prSet/>
      <dgm:spPr/>
      <dgm:t>
        <a:bodyPr/>
        <a:lstStyle/>
        <a:p>
          <a:endParaRPr lang="zh-TW" altLang="en-US"/>
        </a:p>
      </dgm:t>
    </dgm:pt>
    <dgm:pt modelId="{9F05547F-D1FA-4423-B28B-6787C15E3B34}" type="sibTrans" cxnId="{57CC1748-CDBD-46C7-AA60-F3B37E8D69AE}">
      <dgm:prSet/>
      <dgm:spPr/>
      <dgm:t>
        <a:bodyPr/>
        <a:lstStyle/>
        <a:p>
          <a:endParaRPr lang="zh-TW" altLang="en-US"/>
        </a:p>
      </dgm:t>
    </dgm:pt>
    <dgm:pt modelId="{08D0D7EC-9C6A-4248-B129-2E70D252A8BF}">
      <dgm:prSet phldrT="[文字]" custT="1"/>
      <dgm:spPr/>
      <dgm:t>
        <a:bodyPr/>
        <a:lstStyle/>
        <a:p>
          <a:pPr rtl="0"/>
          <a:r>
            <a:rPr lang="en-US" altLang="zh-TW" sz="2500" dirty="0" smtClean="0">
              <a:solidFill>
                <a:srgbClr val="492582"/>
              </a:solidFill>
            </a:rPr>
            <a:t>4000 AL Business wireless projector </a:t>
          </a:r>
          <a:endParaRPr lang="zh-TW" altLang="en-US" sz="2500" b="0" dirty="0">
            <a:solidFill>
              <a:srgbClr val="492582"/>
            </a:solidFill>
            <a:effectLst/>
          </a:endParaRPr>
        </a:p>
      </dgm:t>
    </dgm:pt>
    <dgm:pt modelId="{C8E3D8AE-AF51-444C-B295-2EA239B1C306}" type="sibTrans" cxnId="{BED1797A-4D78-432A-861B-8FEB0D7368AB}">
      <dgm:prSet/>
      <dgm:spPr/>
      <dgm:t>
        <a:bodyPr/>
        <a:lstStyle/>
        <a:p>
          <a:endParaRPr lang="zh-TW" altLang="en-US"/>
        </a:p>
      </dgm:t>
    </dgm:pt>
    <dgm:pt modelId="{9FD4C766-FB75-4694-8F9D-FC0971D79BEF}" type="parTrans" cxnId="{BED1797A-4D78-432A-861B-8FEB0D7368AB}">
      <dgm:prSet/>
      <dgm:spPr/>
      <dgm:t>
        <a:bodyPr/>
        <a:lstStyle/>
        <a:p>
          <a:endParaRPr lang="zh-TW" altLang="en-US"/>
        </a:p>
      </dgm:t>
    </dgm:pt>
    <dgm:pt modelId="{074671A5-563C-44CE-88EF-942DBD84B959}">
      <dgm:prSet phldrT="[文字]"/>
      <dgm:spPr/>
      <dgm:t>
        <a:bodyPr/>
        <a:lstStyle/>
        <a:p>
          <a:r>
            <a:rPr lang="en-US" altLang="zh-TW" dirty="0" smtClean="0"/>
            <a:t>Target Audience</a:t>
          </a:r>
          <a:endParaRPr lang="zh-TW" altLang="en-US" dirty="0"/>
        </a:p>
      </dgm:t>
    </dgm:pt>
    <dgm:pt modelId="{F881B250-26EC-4B69-A9B4-5F0AFBA85525}" type="sibTrans" cxnId="{8129B98E-8AE2-4E9B-AE15-4918B9BE73C6}">
      <dgm:prSet/>
      <dgm:spPr/>
      <dgm:t>
        <a:bodyPr/>
        <a:lstStyle/>
        <a:p>
          <a:endParaRPr lang="zh-TW" altLang="en-US"/>
        </a:p>
      </dgm:t>
    </dgm:pt>
    <dgm:pt modelId="{5E3D5CFB-0F63-40A4-96EA-9C9608BE4A28}" type="parTrans" cxnId="{8129B98E-8AE2-4E9B-AE15-4918B9BE73C6}">
      <dgm:prSet/>
      <dgm:spPr/>
      <dgm:t>
        <a:bodyPr/>
        <a:lstStyle/>
        <a:p>
          <a:endParaRPr lang="zh-TW" altLang="en-US"/>
        </a:p>
      </dgm:t>
    </dgm:pt>
    <dgm:pt modelId="{7574D437-0642-4C87-BE9A-14B795969A31}">
      <dgm:prSet phldrT="[文字]" custT="1"/>
      <dgm:spPr/>
      <dgm:t>
        <a:bodyPr/>
        <a:lstStyle/>
        <a:p>
          <a:r>
            <a:rPr lang="en-US" altLang="en-US" sz="1700" dirty="0" smtClean="0">
              <a:solidFill>
                <a:srgbClr val="492582"/>
              </a:solidFill>
            </a:rPr>
            <a:t>Rich connectivity</a:t>
          </a:r>
          <a:endParaRPr lang="zh-TW" altLang="en-US" sz="1700" dirty="0">
            <a:solidFill>
              <a:srgbClr val="492582"/>
            </a:solidFill>
          </a:endParaRPr>
        </a:p>
      </dgm:t>
    </dgm:pt>
    <dgm:pt modelId="{B140623B-AB93-4A6C-A5B6-3240DB129C3E}" type="parTrans" cxnId="{5821C7B6-E720-4858-85E7-CF979E5F5956}">
      <dgm:prSet/>
      <dgm:spPr/>
      <dgm:t>
        <a:bodyPr/>
        <a:lstStyle/>
        <a:p>
          <a:endParaRPr lang="en-US"/>
        </a:p>
      </dgm:t>
    </dgm:pt>
    <dgm:pt modelId="{9282834D-1A12-42FF-86ED-3402261DCE7F}" type="sibTrans" cxnId="{5821C7B6-E720-4858-85E7-CF979E5F5956}">
      <dgm:prSet/>
      <dgm:spPr/>
      <dgm:t>
        <a:bodyPr/>
        <a:lstStyle/>
        <a:p>
          <a:endParaRPr lang="en-US"/>
        </a:p>
      </dgm:t>
    </dgm:pt>
    <dgm:pt modelId="{1A8E1FEA-AB46-41C6-AECA-4522FC649DA9}">
      <dgm:prSet phldrT="[文字]" custT="1"/>
      <dgm:spPr/>
      <dgm:t>
        <a:bodyPr/>
        <a:lstStyle/>
        <a:p>
          <a:r>
            <a:rPr lang="en-US" altLang="zh-TW" sz="1700" dirty="0" smtClean="0"/>
            <a:t>Diversity projection way for presentation</a:t>
          </a:r>
          <a:endParaRPr lang="zh-TW" altLang="en-US" sz="1700" dirty="0">
            <a:solidFill>
              <a:srgbClr val="492582"/>
            </a:solidFill>
          </a:endParaRPr>
        </a:p>
      </dgm:t>
    </dgm:pt>
    <dgm:pt modelId="{8E6C3CF3-3F67-4CED-B5F9-493E0B1CA5E1}" type="parTrans" cxnId="{12B32824-F7A8-4F06-9F27-77F28F48ED49}">
      <dgm:prSet/>
      <dgm:spPr/>
      <dgm:t>
        <a:bodyPr/>
        <a:lstStyle/>
        <a:p>
          <a:endParaRPr lang="en-US"/>
        </a:p>
      </dgm:t>
    </dgm:pt>
    <dgm:pt modelId="{5ED1F8B8-5EA5-41B1-85EF-E4A9C7B695E7}" type="sibTrans" cxnId="{12B32824-F7A8-4F06-9F27-77F28F48ED49}">
      <dgm:prSet/>
      <dgm:spPr/>
      <dgm:t>
        <a:bodyPr/>
        <a:lstStyle/>
        <a:p>
          <a:endParaRPr lang="en-US"/>
        </a:p>
      </dgm:t>
    </dgm:pt>
    <dgm:pt modelId="{85749184-A5A6-4EEA-9CC7-2F74605FE6D5}">
      <dgm:prSet phldrT="[文字]" custT="1"/>
      <dgm:spPr/>
      <dgm:t>
        <a:bodyPr/>
        <a:lstStyle/>
        <a:p>
          <a:r>
            <a:rPr lang="en-US" altLang="zh-TW" sz="1700" dirty="0" smtClean="0"/>
            <a:t>Advanced controllability  </a:t>
          </a:r>
          <a:endParaRPr lang="zh-TW" altLang="en-US" sz="1700" dirty="0">
            <a:solidFill>
              <a:srgbClr val="492582"/>
            </a:solidFill>
          </a:endParaRPr>
        </a:p>
      </dgm:t>
    </dgm:pt>
    <dgm:pt modelId="{62142FA0-0AD1-44F2-8E67-20EF2208E6B2}" type="parTrans" cxnId="{0ECC0D2D-DEDA-42B0-9DD9-E979252BC90A}">
      <dgm:prSet/>
      <dgm:spPr/>
    </dgm:pt>
    <dgm:pt modelId="{D2FC701C-D774-4DE0-AB8C-6E450B8BE32E}" type="sibTrans" cxnId="{0ECC0D2D-DEDA-42B0-9DD9-E979252BC90A}">
      <dgm:prSet/>
      <dgm:spPr/>
    </dgm:pt>
    <dgm:pt modelId="{688CC73E-6301-4BDA-864F-9F36565FDADA}">
      <dgm:prSet phldrT="[文字]" custT="1"/>
      <dgm:spPr/>
      <dgm:t>
        <a:bodyPr/>
        <a:lstStyle/>
        <a:p>
          <a:r>
            <a:rPr lang="en-US" altLang="en-US" sz="1700" dirty="0" smtClean="0">
              <a:solidFill>
                <a:srgbClr val="492582"/>
              </a:solidFill>
            </a:rPr>
            <a:t>Affordable price </a:t>
          </a:r>
          <a:endParaRPr lang="zh-TW" altLang="en-US" sz="1700" dirty="0">
            <a:solidFill>
              <a:srgbClr val="492582"/>
            </a:solidFill>
          </a:endParaRPr>
        </a:p>
      </dgm:t>
    </dgm:pt>
    <dgm:pt modelId="{C9B82A4E-2DA4-4D9D-B24E-EC5DF9C4F66B}" type="parTrans" cxnId="{170EA118-86F5-4B15-A507-9A7C1DF13CBE}">
      <dgm:prSet/>
      <dgm:spPr/>
    </dgm:pt>
    <dgm:pt modelId="{451DFD79-8E9D-4B37-955F-31CE86195FED}" type="sibTrans" cxnId="{170EA118-86F5-4B15-A507-9A7C1DF13CBE}">
      <dgm:prSet/>
      <dgm:spPr/>
    </dgm:pt>
    <dgm:pt modelId="{E4BDA877-7700-4427-9952-A221AAEEC1E5}" type="pres">
      <dgm:prSet presAssocID="{E8B5455B-57D4-42AD-8630-ED93E64819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B38692-B38F-4450-AC3B-937AEA419A15}" type="pres">
      <dgm:prSet presAssocID="{609C047C-5E9B-4EA3-9667-7B3EA489805C}" presName="linNode" presStyleCnt="0"/>
      <dgm:spPr/>
    </dgm:pt>
    <dgm:pt modelId="{02441826-200B-4829-9B1D-3E0654C20C08}" type="pres">
      <dgm:prSet presAssocID="{609C047C-5E9B-4EA3-9667-7B3EA489805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C7ECC1-C98C-4B2C-AC45-703EF73D1E96}" type="pres">
      <dgm:prSet presAssocID="{609C047C-5E9B-4EA3-9667-7B3EA489805C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9EB47-9FDD-4FDB-B145-BE6276F60C0D}" type="pres">
      <dgm:prSet presAssocID="{02A50B5E-5198-4237-95AD-4DDA0036E5F3}" presName="sp" presStyleCnt="0"/>
      <dgm:spPr/>
    </dgm:pt>
    <dgm:pt modelId="{02D8F7D5-5CDC-4D22-B981-53F5D88BC848}" type="pres">
      <dgm:prSet presAssocID="{074671A5-563C-44CE-88EF-942DBD84B959}" presName="linNode" presStyleCnt="0"/>
      <dgm:spPr/>
    </dgm:pt>
    <dgm:pt modelId="{064B8F47-645B-4EE3-A2F5-9AD3C033DD34}" type="pres">
      <dgm:prSet presAssocID="{074671A5-563C-44CE-88EF-942DBD84B959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DBCE3E-BDB8-4B06-AA52-B301699CF8DB}" type="pres">
      <dgm:prSet presAssocID="{074671A5-563C-44CE-88EF-942DBD84B959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F6835A-B960-4B1E-BDCD-8F58C1309F6E}" type="pres">
      <dgm:prSet presAssocID="{F881B250-26EC-4B69-A9B4-5F0AFBA85525}" presName="sp" presStyleCnt="0"/>
      <dgm:spPr/>
    </dgm:pt>
    <dgm:pt modelId="{6133FD26-98F4-48BD-AFD7-2155149FD2BC}" type="pres">
      <dgm:prSet presAssocID="{4C4EC31F-CDA1-462E-AA74-46399B46C088}" presName="linNode" presStyleCnt="0"/>
      <dgm:spPr/>
    </dgm:pt>
    <dgm:pt modelId="{CA25DC90-DD8E-4313-B972-67EABE497006}" type="pres">
      <dgm:prSet presAssocID="{4C4EC31F-CDA1-462E-AA74-46399B46C08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823C1D-656F-422D-AC08-026CAC2179ED}" type="pres">
      <dgm:prSet presAssocID="{4C4EC31F-CDA1-462E-AA74-46399B46C088}" presName="descendantText" presStyleLbl="alignAccFollowNode1" presStyleIdx="2" presStyleCnt="3" custScaleY="1183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51405E-809B-45ED-93E5-50E947D32A92}" type="presOf" srcId="{7574D437-0642-4C87-BE9A-14B795969A31}" destId="{13823C1D-656F-422D-AC08-026CAC2179ED}" srcOrd="0" destOrd="2" presId="urn:microsoft.com/office/officeart/2005/8/layout/vList5"/>
    <dgm:cxn modelId="{6EE43A57-0866-4415-8237-20D05EC356AB}" srcId="{074671A5-563C-44CE-88EF-942DBD84B959}" destId="{49D2E1F4-5644-40E6-AE0E-395669C2CD8C}" srcOrd="0" destOrd="0" parTransId="{7573EEB7-3555-419B-B957-CAA0C61CF4CA}" sibTransId="{5E085B9C-95A0-44B7-8906-103181BF311A}"/>
    <dgm:cxn modelId="{170EA118-86F5-4B15-A507-9A7C1DF13CBE}" srcId="{4C4EC31F-CDA1-462E-AA74-46399B46C088}" destId="{688CC73E-6301-4BDA-864F-9F36565FDADA}" srcOrd="3" destOrd="0" parTransId="{C9B82A4E-2DA4-4D9D-B24E-EC5DF9C4F66B}" sibTransId="{451DFD79-8E9D-4B37-955F-31CE86195FED}"/>
    <dgm:cxn modelId="{86EB4510-6E8C-4E4F-B138-F389E4156A9C}" type="presOf" srcId="{4C4EC31F-CDA1-462E-AA74-46399B46C088}" destId="{CA25DC90-DD8E-4313-B972-67EABE497006}" srcOrd="0" destOrd="0" presId="urn:microsoft.com/office/officeart/2005/8/layout/vList5"/>
    <dgm:cxn modelId="{D94435F3-5FB1-4C1F-88D6-A61EB5486FC6}" type="presOf" srcId="{08D0D7EC-9C6A-4248-B129-2E70D252A8BF}" destId="{E0C7ECC1-C98C-4B2C-AC45-703EF73D1E96}" srcOrd="0" destOrd="0" presId="urn:microsoft.com/office/officeart/2005/8/layout/vList5"/>
    <dgm:cxn modelId="{4A517CDF-FBD1-4629-AA9B-EDC0D1591151}" type="presOf" srcId="{E8B5455B-57D4-42AD-8630-ED93E6481912}" destId="{E4BDA877-7700-4427-9952-A221AAEEC1E5}" srcOrd="0" destOrd="0" presId="urn:microsoft.com/office/officeart/2005/8/layout/vList5"/>
    <dgm:cxn modelId="{07B26C00-4D42-4B94-8488-F1AADFD3629F}" type="presOf" srcId="{49D2E1F4-5644-40E6-AE0E-395669C2CD8C}" destId="{A3DBCE3E-BDB8-4B06-AA52-B301699CF8DB}" srcOrd="0" destOrd="0" presId="urn:microsoft.com/office/officeart/2005/8/layout/vList5"/>
    <dgm:cxn modelId="{D40F51DA-AA8A-4D3F-842D-4F4934B2BE60}" type="presOf" srcId="{688CC73E-6301-4BDA-864F-9F36565FDADA}" destId="{13823C1D-656F-422D-AC08-026CAC2179ED}" srcOrd="0" destOrd="3" presId="urn:microsoft.com/office/officeart/2005/8/layout/vList5"/>
    <dgm:cxn modelId="{12B32824-F7A8-4F06-9F27-77F28F48ED49}" srcId="{4C4EC31F-CDA1-462E-AA74-46399B46C088}" destId="{1A8E1FEA-AB46-41C6-AECA-4522FC649DA9}" srcOrd="0" destOrd="0" parTransId="{8E6C3CF3-3F67-4CED-B5F9-493E0B1CA5E1}" sibTransId="{5ED1F8B8-5EA5-41B1-85EF-E4A9C7B695E7}"/>
    <dgm:cxn modelId="{BED1797A-4D78-432A-861B-8FEB0D7368AB}" srcId="{609C047C-5E9B-4EA3-9667-7B3EA489805C}" destId="{08D0D7EC-9C6A-4248-B129-2E70D252A8BF}" srcOrd="0" destOrd="0" parTransId="{9FD4C766-FB75-4694-8F9D-FC0971D79BEF}" sibTransId="{C8E3D8AE-AF51-444C-B295-2EA239B1C306}"/>
    <dgm:cxn modelId="{B69C3965-434E-44D1-B9A9-F5B2371EFDAD}" type="presOf" srcId="{85749184-A5A6-4EEA-9CC7-2F74605FE6D5}" destId="{13823C1D-656F-422D-AC08-026CAC2179ED}" srcOrd="0" destOrd="1" presId="urn:microsoft.com/office/officeart/2005/8/layout/vList5"/>
    <dgm:cxn modelId="{57CC1748-CDBD-46C7-AA60-F3B37E8D69AE}" srcId="{E8B5455B-57D4-42AD-8630-ED93E6481912}" destId="{4C4EC31F-CDA1-462E-AA74-46399B46C088}" srcOrd="2" destOrd="0" parTransId="{E1A0DEF1-375C-438A-A6DC-D53568B11C18}" sibTransId="{9F05547F-D1FA-4423-B28B-6787C15E3B34}"/>
    <dgm:cxn modelId="{8129B98E-8AE2-4E9B-AE15-4918B9BE73C6}" srcId="{E8B5455B-57D4-42AD-8630-ED93E6481912}" destId="{074671A5-563C-44CE-88EF-942DBD84B959}" srcOrd="1" destOrd="0" parTransId="{5E3D5CFB-0F63-40A4-96EA-9C9608BE4A28}" sibTransId="{F881B250-26EC-4B69-A9B4-5F0AFBA85525}"/>
    <dgm:cxn modelId="{4C9659A8-F3BB-482B-A918-B2E880B9BDEA}" type="presOf" srcId="{1A8E1FEA-AB46-41C6-AECA-4522FC649DA9}" destId="{13823C1D-656F-422D-AC08-026CAC2179ED}" srcOrd="0" destOrd="0" presId="urn:microsoft.com/office/officeart/2005/8/layout/vList5"/>
    <dgm:cxn modelId="{0944BD4A-E9D9-4588-BD3A-D94CF8AFCB18}" type="presOf" srcId="{609C047C-5E9B-4EA3-9667-7B3EA489805C}" destId="{02441826-200B-4829-9B1D-3E0654C20C08}" srcOrd="0" destOrd="0" presId="urn:microsoft.com/office/officeart/2005/8/layout/vList5"/>
    <dgm:cxn modelId="{5821C7B6-E720-4858-85E7-CF979E5F5956}" srcId="{4C4EC31F-CDA1-462E-AA74-46399B46C088}" destId="{7574D437-0642-4C87-BE9A-14B795969A31}" srcOrd="2" destOrd="0" parTransId="{B140623B-AB93-4A6C-A5B6-3240DB129C3E}" sibTransId="{9282834D-1A12-42FF-86ED-3402261DCE7F}"/>
    <dgm:cxn modelId="{0ECC0D2D-DEDA-42B0-9DD9-E979252BC90A}" srcId="{4C4EC31F-CDA1-462E-AA74-46399B46C088}" destId="{85749184-A5A6-4EEA-9CC7-2F74605FE6D5}" srcOrd="1" destOrd="0" parTransId="{62142FA0-0AD1-44F2-8E67-20EF2208E6B2}" sibTransId="{D2FC701C-D774-4DE0-AB8C-6E450B8BE32E}"/>
    <dgm:cxn modelId="{8E22585E-6A5F-4006-B709-0B336F600745}" type="presOf" srcId="{074671A5-563C-44CE-88EF-942DBD84B959}" destId="{064B8F47-645B-4EE3-A2F5-9AD3C033DD34}" srcOrd="0" destOrd="0" presId="urn:microsoft.com/office/officeart/2005/8/layout/vList5"/>
    <dgm:cxn modelId="{40757899-BFD1-46D6-A0E5-6294F1FAF42C}" srcId="{E8B5455B-57D4-42AD-8630-ED93E6481912}" destId="{609C047C-5E9B-4EA3-9667-7B3EA489805C}" srcOrd="0" destOrd="0" parTransId="{9369226B-979D-4B76-B737-546ABF4CBEF9}" sibTransId="{02A50B5E-5198-4237-95AD-4DDA0036E5F3}"/>
    <dgm:cxn modelId="{E1FE7B68-F12B-4D0F-9F35-70B3B1BBBA35}" type="presParOf" srcId="{E4BDA877-7700-4427-9952-A221AAEEC1E5}" destId="{35B38692-B38F-4450-AC3B-937AEA419A15}" srcOrd="0" destOrd="0" presId="urn:microsoft.com/office/officeart/2005/8/layout/vList5"/>
    <dgm:cxn modelId="{99B39C1A-3D92-4A90-B048-356D4DB74C08}" type="presParOf" srcId="{35B38692-B38F-4450-AC3B-937AEA419A15}" destId="{02441826-200B-4829-9B1D-3E0654C20C08}" srcOrd="0" destOrd="0" presId="urn:microsoft.com/office/officeart/2005/8/layout/vList5"/>
    <dgm:cxn modelId="{17795EE5-5B95-4BBA-AFE0-B9B90F7D0C51}" type="presParOf" srcId="{35B38692-B38F-4450-AC3B-937AEA419A15}" destId="{E0C7ECC1-C98C-4B2C-AC45-703EF73D1E96}" srcOrd="1" destOrd="0" presId="urn:microsoft.com/office/officeart/2005/8/layout/vList5"/>
    <dgm:cxn modelId="{9358658A-1D68-44EB-8D33-1CF1F6DA1E0A}" type="presParOf" srcId="{E4BDA877-7700-4427-9952-A221AAEEC1E5}" destId="{28C9EB47-9FDD-4FDB-B145-BE6276F60C0D}" srcOrd="1" destOrd="0" presId="urn:microsoft.com/office/officeart/2005/8/layout/vList5"/>
    <dgm:cxn modelId="{D0823C05-4A10-4BF8-94B6-C1E365641B93}" type="presParOf" srcId="{E4BDA877-7700-4427-9952-A221AAEEC1E5}" destId="{02D8F7D5-5CDC-4D22-B981-53F5D88BC848}" srcOrd="2" destOrd="0" presId="urn:microsoft.com/office/officeart/2005/8/layout/vList5"/>
    <dgm:cxn modelId="{4C4BD8E7-C36D-4F04-8D58-DB369397B9C8}" type="presParOf" srcId="{02D8F7D5-5CDC-4D22-B981-53F5D88BC848}" destId="{064B8F47-645B-4EE3-A2F5-9AD3C033DD34}" srcOrd="0" destOrd="0" presId="urn:microsoft.com/office/officeart/2005/8/layout/vList5"/>
    <dgm:cxn modelId="{8399CBFA-C613-47C1-9CB7-86757554058A}" type="presParOf" srcId="{02D8F7D5-5CDC-4D22-B981-53F5D88BC848}" destId="{A3DBCE3E-BDB8-4B06-AA52-B301699CF8DB}" srcOrd="1" destOrd="0" presId="urn:microsoft.com/office/officeart/2005/8/layout/vList5"/>
    <dgm:cxn modelId="{C0912D67-ACA6-4016-BA08-DCC46D3912E4}" type="presParOf" srcId="{E4BDA877-7700-4427-9952-A221AAEEC1E5}" destId="{26F6835A-B960-4B1E-BDCD-8F58C1309F6E}" srcOrd="3" destOrd="0" presId="urn:microsoft.com/office/officeart/2005/8/layout/vList5"/>
    <dgm:cxn modelId="{13A1325E-88A8-4F75-B92B-146C420BA44A}" type="presParOf" srcId="{E4BDA877-7700-4427-9952-A221AAEEC1E5}" destId="{6133FD26-98F4-48BD-AFD7-2155149FD2BC}" srcOrd="4" destOrd="0" presId="urn:microsoft.com/office/officeart/2005/8/layout/vList5"/>
    <dgm:cxn modelId="{664D118D-688F-4C25-918F-2F842E042342}" type="presParOf" srcId="{6133FD26-98F4-48BD-AFD7-2155149FD2BC}" destId="{CA25DC90-DD8E-4313-B972-67EABE497006}" srcOrd="0" destOrd="0" presId="urn:microsoft.com/office/officeart/2005/8/layout/vList5"/>
    <dgm:cxn modelId="{528F3A02-159D-4628-A8F7-F1E771A677B1}" type="presParOf" srcId="{6133FD26-98F4-48BD-AFD7-2155149FD2BC}" destId="{13823C1D-656F-422D-AC08-026CAC2179E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91563A-EA0C-4AAC-98CC-B5E36D28174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425197B-8E04-4689-AEEE-D67E89782587}">
      <dgm:prSet phldrT="[文字]"/>
      <dgm:spPr/>
      <dgm:t>
        <a:bodyPr/>
        <a:lstStyle/>
        <a:p>
          <a:r>
            <a:rPr lang="en-US" altLang="zh-TW" dirty="0" smtClean="0"/>
            <a:t>Excellent meeting handling function (with </a:t>
          </a:r>
          <a:r>
            <a:rPr lang="en-US" altLang="zh-TW" dirty="0" err="1" smtClean="0"/>
            <a:t>QCast</a:t>
          </a:r>
          <a:r>
            <a:rPr lang="en-US" altLang="zh-TW" dirty="0" smtClean="0"/>
            <a:t> app)</a:t>
          </a:r>
          <a:endParaRPr lang="zh-TW" altLang="en-US" dirty="0"/>
        </a:p>
      </dgm:t>
    </dgm:pt>
    <dgm:pt modelId="{2BD1DD75-075F-46E6-8C19-C7520A82D0D7}" type="parTrans" cxnId="{444A70FF-2FA2-48FE-9D45-A6C8FD5FDCE0}">
      <dgm:prSet/>
      <dgm:spPr/>
      <dgm:t>
        <a:bodyPr/>
        <a:lstStyle/>
        <a:p>
          <a:endParaRPr lang="zh-TW" altLang="en-US"/>
        </a:p>
      </dgm:t>
    </dgm:pt>
    <dgm:pt modelId="{EB6E72AE-C059-4A1E-AC8C-DDE5A3523EBB}" type="sibTrans" cxnId="{444A70FF-2FA2-48FE-9D45-A6C8FD5FDCE0}">
      <dgm:prSet/>
      <dgm:spPr/>
      <dgm:t>
        <a:bodyPr/>
        <a:lstStyle/>
        <a:p>
          <a:endParaRPr lang="zh-TW" altLang="en-US"/>
        </a:p>
      </dgm:t>
    </dgm:pt>
    <dgm:pt modelId="{E2B0300D-54CC-472F-A4C4-EF9AFEF88AEB}">
      <dgm:prSet phldrT="[文字]"/>
      <dgm:spPr/>
      <dgm:t>
        <a:bodyPr/>
        <a:lstStyle/>
        <a:p>
          <a:r>
            <a:rPr lang="en-US" altLang="zh-TW" dirty="0" smtClean="0"/>
            <a:t>Long lamp life* (to 15000 </a:t>
          </a:r>
          <a:r>
            <a:rPr lang="en-US" altLang="zh-TW" dirty="0" err="1" smtClean="0"/>
            <a:t>hrs</a:t>
          </a:r>
          <a:r>
            <a:rPr lang="en-US" altLang="zh-TW" dirty="0" smtClean="0"/>
            <a:t>) </a:t>
          </a:r>
          <a:endParaRPr lang="zh-TW" altLang="en-US" dirty="0"/>
        </a:p>
      </dgm:t>
    </dgm:pt>
    <dgm:pt modelId="{CB5E1A6E-7CD6-4F1B-AA4F-84015E2D8901}" type="parTrans" cxnId="{2ED98AF3-E2ED-4109-A192-083088E852E1}">
      <dgm:prSet/>
      <dgm:spPr/>
      <dgm:t>
        <a:bodyPr/>
        <a:lstStyle/>
        <a:p>
          <a:endParaRPr lang="zh-TW" altLang="en-US"/>
        </a:p>
      </dgm:t>
    </dgm:pt>
    <dgm:pt modelId="{6C78C5C4-BC7C-47ED-8C00-4DF0867532E9}" type="sibTrans" cxnId="{2ED98AF3-E2ED-4109-A192-083088E852E1}">
      <dgm:prSet/>
      <dgm:spPr/>
      <dgm:t>
        <a:bodyPr/>
        <a:lstStyle/>
        <a:p>
          <a:endParaRPr lang="zh-TW" altLang="en-US"/>
        </a:p>
      </dgm:t>
    </dgm:pt>
    <dgm:pt modelId="{EA7B9AE0-EE81-487D-BA3B-817CCE7769DC}">
      <dgm:prSet phldrT="[文字]"/>
      <dgm:spPr/>
      <dgm:t>
        <a:bodyPr/>
        <a:lstStyle/>
        <a:p>
          <a:r>
            <a:rPr lang="en-US" altLang="zh-TW" dirty="0" smtClean="0"/>
            <a:t>Diversity way for projection (Wireless/Mirror/HDMI/</a:t>
          </a:r>
          <a:r>
            <a:rPr lang="en-US" altLang="zh-TW" dirty="0" err="1" smtClean="0"/>
            <a:t>Usb</a:t>
          </a:r>
          <a:r>
            <a:rPr lang="en-US" altLang="zh-TW" dirty="0" smtClean="0"/>
            <a:t> reader)</a:t>
          </a:r>
          <a:endParaRPr lang="zh-TW" altLang="en-US" dirty="0"/>
        </a:p>
      </dgm:t>
    </dgm:pt>
    <dgm:pt modelId="{7950E8C8-CDAC-42B1-B5C7-51A7B39008B1}" type="parTrans" cxnId="{6BEC13A3-66C4-46E1-BA0F-71D9DD1AC53C}">
      <dgm:prSet/>
      <dgm:spPr/>
      <dgm:t>
        <a:bodyPr/>
        <a:lstStyle/>
        <a:p>
          <a:endParaRPr lang="zh-TW" altLang="en-US"/>
        </a:p>
      </dgm:t>
    </dgm:pt>
    <dgm:pt modelId="{E899359D-4528-45A8-A14A-396B786569DC}" type="sibTrans" cxnId="{6BEC13A3-66C4-46E1-BA0F-71D9DD1AC53C}">
      <dgm:prSet/>
      <dgm:spPr/>
      <dgm:t>
        <a:bodyPr/>
        <a:lstStyle/>
        <a:p>
          <a:endParaRPr lang="zh-TW" altLang="en-US"/>
        </a:p>
      </dgm:t>
    </dgm:pt>
    <dgm:pt modelId="{89D025F4-397D-4F7E-994C-38F206A9F504}">
      <dgm:prSet phldrT="[文字]"/>
      <dgm:spPr/>
      <dgm:t>
        <a:bodyPr/>
        <a:lstStyle/>
        <a:p>
          <a:r>
            <a:rPr lang="en-US" altLang="zh-TW" dirty="0" smtClean="0">
              <a:solidFill>
                <a:schemeClr val="bg1"/>
              </a:solidFill>
            </a:rPr>
            <a:t>Control system Compatibility (with </a:t>
          </a:r>
          <a:r>
            <a:rPr lang="en-US" altLang="zh-TW" baseline="0" dirty="0" smtClean="0">
              <a:solidFill>
                <a:schemeClr val="bg1"/>
              </a:solidFill>
            </a:rPr>
            <a:t>Extron/</a:t>
          </a:r>
          <a:r>
            <a:rPr lang="en-US" altLang="zh-TW" dirty="0" smtClean="0">
              <a:solidFill>
                <a:schemeClr val="bg1"/>
              </a:solidFill>
            </a:rPr>
            <a:t>PJ Link/Crestron/AMX)</a:t>
          </a:r>
          <a:endParaRPr lang="zh-TW" altLang="en-US" dirty="0">
            <a:solidFill>
              <a:schemeClr val="bg1"/>
            </a:solidFill>
          </a:endParaRPr>
        </a:p>
      </dgm:t>
    </dgm:pt>
    <dgm:pt modelId="{4C1F2484-56C4-4FA0-BCE0-28E8F897EDD6}" type="parTrans" cxnId="{05A6648C-5DA8-411D-944A-030E836B7AB3}">
      <dgm:prSet/>
      <dgm:spPr/>
      <dgm:t>
        <a:bodyPr/>
        <a:lstStyle/>
        <a:p>
          <a:endParaRPr lang="en-US"/>
        </a:p>
      </dgm:t>
    </dgm:pt>
    <dgm:pt modelId="{BDEC53A1-01B1-41E3-836B-B3DEC2030A7E}" type="sibTrans" cxnId="{05A6648C-5DA8-411D-944A-030E836B7AB3}">
      <dgm:prSet/>
      <dgm:spPr/>
      <dgm:t>
        <a:bodyPr/>
        <a:lstStyle/>
        <a:p>
          <a:endParaRPr lang="en-US"/>
        </a:p>
      </dgm:t>
    </dgm:pt>
    <dgm:pt modelId="{19AD6EDF-B520-4FCD-A75E-ECBC8C6C5DD6}">
      <dgm:prSet/>
      <dgm:spPr/>
      <dgm:t>
        <a:bodyPr/>
        <a:lstStyle/>
        <a:p>
          <a:r>
            <a:rPr lang="en-US" altLang="en-US" dirty="0" smtClean="0">
              <a:solidFill>
                <a:schemeClr val="bg1"/>
              </a:solidFill>
            </a:rPr>
            <a:t>Rich connectivity (HDMI*2 +</a:t>
          </a:r>
          <a:r>
            <a:rPr lang="en-US" altLang="zh-TW" dirty="0" smtClean="0">
              <a:solidFill>
                <a:schemeClr val="bg1"/>
              </a:solidFill>
            </a:rPr>
            <a:t>USB (Type A)*2 + USB(mini B)*1</a:t>
          </a:r>
          <a:endParaRPr lang="en-US" dirty="0"/>
        </a:p>
      </dgm:t>
    </dgm:pt>
    <dgm:pt modelId="{492D0405-5E39-4536-A700-21D42AC20133}" type="parTrans" cxnId="{E344CA68-6E49-4E1B-919C-16A7E4B579FF}">
      <dgm:prSet/>
      <dgm:spPr/>
      <dgm:t>
        <a:bodyPr/>
        <a:lstStyle/>
        <a:p>
          <a:endParaRPr lang="en-US"/>
        </a:p>
      </dgm:t>
    </dgm:pt>
    <dgm:pt modelId="{0FEBAC67-1D6F-4647-812E-4988A7CF2ADC}" type="sibTrans" cxnId="{E344CA68-6E49-4E1B-919C-16A7E4B579FF}">
      <dgm:prSet/>
      <dgm:spPr/>
      <dgm:t>
        <a:bodyPr/>
        <a:lstStyle/>
        <a:p>
          <a:endParaRPr lang="en-US"/>
        </a:p>
      </dgm:t>
    </dgm:pt>
    <dgm:pt modelId="{CFF97F9D-C532-410D-B8B9-57970F35CC28}">
      <dgm:prSet phldrT="[文字]"/>
      <dgm:spPr/>
      <dgm:t>
        <a:bodyPr/>
        <a:lstStyle/>
        <a:p>
          <a:r>
            <a:rPr lang="en-US" altLang="zh-TW" dirty="0" smtClean="0"/>
            <a:t>High contrast ratio* (highest to 20000:1) </a:t>
          </a:r>
          <a:endParaRPr lang="zh-TW" altLang="en-US" dirty="0"/>
        </a:p>
      </dgm:t>
    </dgm:pt>
    <dgm:pt modelId="{54FF5061-2F57-4E8A-9A3A-1D8F0B1E4223}" type="parTrans" cxnId="{8B376D4A-97B5-4728-9297-C0FDFAD2DA81}">
      <dgm:prSet/>
      <dgm:spPr/>
      <dgm:t>
        <a:bodyPr/>
        <a:lstStyle/>
        <a:p>
          <a:endParaRPr lang="en-US"/>
        </a:p>
      </dgm:t>
    </dgm:pt>
    <dgm:pt modelId="{6A38F776-A449-490F-B629-30B33FD8575E}" type="sibTrans" cxnId="{8B376D4A-97B5-4728-9297-C0FDFAD2DA81}">
      <dgm:prSet/>
      <dgm:spPr/>
      <dgm:t>
        <a:bodyPr/>
        <a:lstStyle/>
        <a:p>
          <a:endParaRPr lang="en-US"/>
        </a:p>
      </dgm:t>
    </dgm:pt>
    <dgm:pt modelId="{51BACAFF-20CB-420E-B878-29A381AE8FA8}" type="pres">
      <dgm:prSet presAssocID="{B791563A-EA0C-4AAC-98CC-B5E36D2817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A0C639B-6A55-4866-AF6C-8BB0479FA35D}" type="pres">
      <dgm:prSet presAssocID="{EA7B9AE0-EE81-487D-BA3B-817CCE7769D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2585EB-CB9E-4316-9729-692C7D25538D}" type="pres">
      <dgm:prSet presAssocID="{E899359D-4528-45A8-A14A-396B786569DC}" presName="spacer" presStyleCnt="0"/>
      <dgm:spPr/>
    </dgm:pt>
    <dgm:pt modelId="{880B6205-3371-4E06-83AB-0CEB0FDB7699}" type="pres">
      <dgm:prSet presAssocID="{5425197B-8E04-4689-AEEE-D67E8978258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EE633-77C9-488F-9009-1B5F9D37C76D}" type="pres">
      <dgm:prSet presAssocID="{EB6E72AE-C059-4A1E-AC8C-DDE5A3523EBB}" presName="spacer" presStyleCnt="0"/>
      <dgm:spPr/>
    </dgm:pt>
    <dgm:pt modelId="{AC4233E4-F6A5-4488-8BB8-302AF9A9BFE9}" type="pres">
      <dgm:prSet presAssocID="{E2B0300D-54CC-472F-A4C4-EF9AFEF88AE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817EEF-0242-4F1F-8462-220C2FAB5524}" type="pres">
      <dgm:prSet presAssocID="{6C78C5C4-BC7C-47ED-8C00-4DF0867532E9}" presName="spacer" presStyleCnt="0"/>
      <dgm:spPr/>
    </dgm:pt>
    <dgm:pt modelId="{AE6534CC-970D-4BD1-9648-A58092CEE063}" type="pres">
      <dgm:prSet presAssocID="{CFF97F9D-C532-410D-B8B9-57970F35CC2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28E0-073D-41D4-8A13-CBDAD7491A80}" type="pres">
      <dgm:prSet presAssocID="{6A38F776-A449-490F-B629-30B33FD8575E}" presName="spacer" presStyleCnt="0"/>
      <dgm:spPr/>
    </dgm:pt>
    <dgm:pt modelId="{43BE5725-B7A2-4FB4-A6FE-E83DCC640B97}" type="pres">
      <dgm:prSet presAssocID="{89D025F4-397D-4F7E-994C-38F206A9F50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4E5BA-BA85-42FE-B35F-054007FDFA63}" type="pres">
      <dgm:prSet presAssocID="{BDEC53A1-01B1-41E3-836B-B3DEC2030A7E}" presName="spacer" presStyleCnt="0"/>
      <dgm:spPr/>
    </dgm:pt>
    <dgm:pt modelId="{B893F0D8-8D3B-4373-AF5B-E092117B050A}" type="pres">
      <dgm:prSet presAssocID="{19AD6EDF-B520-4FCD-A75E-ECBC8C6C5DD6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D8EE7E-18EC-4913-AC69-9CB3BF816CC5}" type="presOf" srcId="{EA7B9AE0-EE81-487D-BA3B-817CCE7769DC}" destId="{9A0C639B-6A55-4866-AF6C-8BB0479FA35D}" srcOrd="0" destOrd="0" presId="urn:microsoft.com/office/officeart/2005/8/layout/vList2"/>
    <dgm:cxn modelId="{E344CA68-6E49-4E1B-919C-16A7E4B579FF}" srcId="{B791563A-EA0C-4AAC-98CC-B5E36D28174E}" destId="{19AD6EDF-B520-4FCD-A75E-ECBC8C6C5DD6}" srcOrd="5" destOrd="0" parTransId="{492D0405-5E39-4536-A700-21D42AC20133}" sibTransId="{0FEBAC67-1D6F-4647-812E-4988A7CF2ADC}"/>
    <dgm:cxn modelId="{05A6648C-5DA8-411D-944A-030E836B7AB3}" srcId="{B791563A-EA0C-4AAC-98CC-B5E36D28174E}" destId="{89D025F4-397D-4F7E-994C-38F206A9F504}" srcOrd="4" destOrd="0" parTransId="{4C1F2484-56C4-4FA0-BCE0-28E8F897EDD6}" sibTransId="{BDEC53A1-01B1-41E3-836B-B3DEC2030A7E}"/>
    <dgm:cxn modelId="{7FB75BAD-B593-4811-89A4-B0DF9165E6BB}" type="presOf" srcId="{89D025F4-397D-4F7E-994C-38F206A9F504}" destId="{43BE5725-B7A2-4FB4-A6FE-E83DCC640B97}" srcOrd="0" destOrd="0" presId="urn:microsoft.com/office/officeart/2005/8/layout/vList2"/>
    <dgm:cxn modelId="{E2ADB31D-C7A9-4972-AB01-A03F4CA2532F}" type="presOf" srcId="{E2B0300D-54CC-472F-A4C4-EF9AFEF88AEB}" destId="{AC4233E4-F6A5-4488-8BB8-302AF9A9BFE9}" srcOrd="0" destOrd="0" presId="urn:microsoft.com/office/officeart/2005/8/layout/vList2"/>
    <dgm:cxn modelId="{B7BFEBC6-1EC9-44C3-A311-767025ED6D2B}" type="presOf" srcId="{B791563A-EA0C-4AAC-98CC-B5E36D28174E}" destId="{51BACAFF-20CB-420E-B878-29A381AE8FA8}" srcOrd="0" destOrd="0" presId="urn:microsoft.com/office/officeart/2005/8/layout/vList2"/>
    <dgm:cxn modelId="{9A69B757-E234-413E-A691-0BE74B6C1B5E}" type="presOf" srcId="{CFF97F9D-C532-410D-B8B9-57970F35CC28}" destId="{AE6534CC-970D-4BD1-9648-A58092CEE063}" srcOrd="0" destOrd="0" presId="urn:microsoft.com/office/officeart/2005/8/layout/vList2"/>
    <dgm:cxn modelId="{2ED98AF3-E2ED-4109-A192-083088E852E1}" srcId="{B791563A-EA0C-4AAC-98CC-B5E36D28174E}" destId="{E2B0300D-54CC-472F-A4C4-EF9AFEF88AEB}" srcOrd="2" destOrd="0" parTransId="{CB5E1A6E-7CD6-4F1B-AA4F-84015E2D8901}" sibTransId="{6C78C5C4-BC7C-47ED-8C00-4DF0867532E9}"/>
    <dgm:cxn modelId="{60F52217-0AEB-4FAC-A690-E3D6F7878C0B}" type="presOf" srcId="{19AD6EDF-B520-4FCD-A75E-ECBC8C6C5DD6}" destId="{B893F0D8-8D3B-4373-AF5B-E092117B050A}" srcOrd="0" destOrd="0" presId="urn:microsoft.com/office/officeart/2005/8/layout/vList2"/>
    <dgm:cxn modelId="{8B376D4A-97B5-4728-9297-C0FDFAD2DA81}" srcId="{B791563A-EA0C-4AAC-98CC-B5E36D28174E}" destId="{CFF97F9D-C532-410D-B8B9-57970F35CC28}" srcOrd="3" destOrd="0" parTransId="{54FF5061-2F57-4E8A-9A3A-1D8F0B1E4223}" sibTransId="{6A38F776-A449-490F-B629-30B33FD8575E}"/>
    <dgm:cxn modelId="{444A70FF-2FA2-48FE-9D45-A6C8FD5FDCE0}" srcId="{B791563A-EA0C-4AAC-98CC-B5E36D28174E}" destId="{5425197B-8E04-4689-AEEE-D67E89782587}" srcOrd="1" destOrd="0" parTransId="{2BD1DD75-075F-46E6-8C19-C7520A82D0D7}" sibTransId="{EB6E72AE-C059-4A1E-AC8C-DDE5A3523EBB}"/>
    <dgm:cxn modelId="{6BEC13A3-66C4-46E1-BA0F-71D9DD1AC53C}" srcId="{B791563A-EA0C-4AAC-98CC-B5E36D28174E}" destId="{EA7B9AE0-EE81-487D-BA3B-817CCE7769DC}" srcOrd="0" destOrd="0" parTransId="{7950E8C8-CDAC-42B1-B5C7-51A7B39008B1}" sibTransId="{E899359D-4528-45A8-A14A-396B786569DC}"/>
    <dgm:cxn modelId="{D734DFC1-4BC1-41A7-94A5-38A83D6DC506}" type="presOf" srcId="{5425197B-8E04-4689-AEEE-D67E89782587}" destId="{880B6205-3371-4E06-83AB-0CEB0FDB7699}" srcOrd="0" destOrd="0" presId="urn:microsoft.com/office/officeart/2005/8/layout/vList2"/>
    <dgm:cxn modelId="{AA0B4553-75BE-430D-AA89-D86C3C40E662}" type="presParOf" srcId="{51BACAFF-20CB-420E-B878-29A381AE8FA8}" destId="{9A0C639B-6A55-4866-AF6C-8BB0479FA35D}" srcOrd="0" destOrd="0" presId="urn:microsoft.com/office/officeart/2005/8/layout/vList2"/>
    <dgm:cxn modelId="{38920497-FB4E-41CB-98D5-E9CEF8BBA06A}" type="presParOf" srcId="{51BACAFF-20CB-420E-B878-29A381AE8FA8}" destId="{C32585EB-CB9E-4316-9729-692C7D25538D}" srcOrd="1" destOrd="0" presId="urn:microsoft.com/office/officeart/2005/8/layout/vList2"/>
    <dgm:cxn modelId="{1A88CFF1-44E5-4E6F-8B13-42531B6AECBE}" type="presParOf" srcId="{51BACAFF-20CB-420E-B878-29A381AE8FA8}" destId="{880B6205-3371-4E06-83AB-0CEB0FDB7699}" srcOrd="2" destOrd="0" presId="urn:microsoft.com/office/officeart/2005/8/layout/vList2"/>
    <dgm:cxn modelId="{B8E12EF2-06F5-4E89-B6B5-14444447D753}" type="presParOf" srcId="{51BACAFF-20CB-420E-B878-29A381AE8FA8}" destId="{C7EEE633-77C9-488F-9009-1B5F9D37C76D}" srcOrd="3" destOrd="0" presId="urn:microsoft.com/office/officeart/2005/8/layout/vList2"/>
    <dgm:cxn modelId="{E8A2AB45-5C2C-4A37-A9A2-200189C666AA}" type="presParOf" srcId="{51BACAFF-20CB-420E-B878-29A381AE8FA8}" destId="{AC4233E4-F6A5-4488-8BB8-302AF9A9BFE9}" srcOrd="4" destOrd="0" presId="urn:microsoft.com/office/officeart/2005/8/layout/vList2"/>
    <dgm:cxn modelId="{9912724F-27A4-4AD6-B81C-A355C88C3406}" type="presParOf" srcId="{51BACAFF-20CB-420E-B878-29A381AE8FA8}" destId="{E5817EEF-0242-4F1F-8462-220C2FAB5524}" srcOrd="5" destOrd="0" presId="urn:microsoft.com/office/officeart/2005/8/layout/vList2"/>
    <dgm:cxn modelId="{7EC9A539-4E74-4260-8CC2-30B99F5EFB99}" type="presParOf" srcId="{51BACAFF-20CB-420E-B878-29A381AE8FA8}" destId="{AE6534CC-970D-4BD1-9648-A58092CEE063}" srcOrd="6" destOrd="0" presId="urn:microsoft.com/office/officeart/2005/8/layout/vList2"/>
    <dgm:cxn modelId="{99587563-BD76-4153-9C85-30E1F4F2998B}" type="presParOf" srcId="{51BACAFF-20CB-420E-B878-29A381AE8FA8}" destId="{58F928E0-073D-41D4-8A13-CBDAD7491A80}" srcOrd="7" destOrd="0" presId="urn:microsoft.com/office/officeart/2005/8/layout/vList2"/>
    <dgm:cxn modelId="{A21CFB73-F700-4573-BAC1-7C0FEF36181A}" type="presParOf" srcId="{51BACAFF-20CB-420E-B878-29A381AE8FA8}" destId="{43BE5725-B7A2-4FB4-A6FE-E83DCC640B97}" srcOrd="8" destOrd="0" presId="urn:microsoft.com/office/officeart/2005/8/layout/vList2"/>
    <dgm:cxn modelId="{D57DB43C-B39E-4808-A13D-2A951B9D7F32}" type="presParOf" srcId="{51BACAFF-20CB-420E-B878-29A381AE8FA8}" destId="{76C4E5BA-BA85-42FE-B35F-054007FDFA63}" srcOrd="9" destOrd="0" presId="urn:microsoft.com/office/officeart/2005/8/layout/vList2"/>
    <dgm:cxn modelId="{F16AFB84-8800-4E63-B88C-F4F59B5ED286}" type="presParOf" srcId="{51BACAFF-20CB-420E-B878-29A381AE8FA8}" destId="{B893F0D8-8D3B-4373-AF5B-E092117B050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53F580-DA58-406C-8176-C67792415838}" type="doc">
      <dgm:prSet loTypeId="urn:microsoft.com/office/officeart/2005/8/layout/lProcess2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zh-TW" altLang="en-US"/>
        </a:p>
      </dgm:t>
    </dgm:pt>
    <dgm:pt modelId="{1EDDF2F0-E06F-4A42-8247-C066BF361DDA}">
      <dgm:prSet phldrT="[文字]" custT="1"/>
      <dgm:spPr/>
      <dgm:t>
        <a:bodyPr/>
        <a:lstStyle/>
        <a:p>
          <a:r>
            <a:rPr lang="en-US" altLang="zh-TW" sz="2000" dirty="0" smtClean="0"/>
            <a:t>Efficient </a:t>
          </a:r>
        </a:p>
        <a:p>
          <a:r>
            <a:rPr lang="en-US" altLang="zh-TW" sz="2000" dirty="0" smtClean="0"/>
            <a:t>Operation</a:t>
          </a:r>
          <a:endParaRPr lang="zh-TW" altLang="en-US" sz="2000" dirty="0"/>
        </a:p>
      </dgm:t>
    </dgm:pt>
    <dgm:pt modelId="{72940D9B-152F-47D2-8188-39B81EF19E6B}" type="parTrans" cxnId="{0B7145B8-141C-4D66-9C24-83145547E9A5}">
      <dgm:prSet/>
      <dgm:spPr/>
      <dgm:t>
        <a:bodyPr/>
        <a:lstStyle/>
        <a:p>
          <a:endParaRPr lang="zh-TW" altLang="en-US"/>
        </a:p>
      </dgm:t>
    </dgm:pt>
    <dgm:pt modelId="{F1BC3E34-3EF5-4C56-A0D4-5EE5090EB34D}" type="sibTrans" cxnId="{0B7145B8-141C-4D66-9C24-83145547E9A5}">
      <dgm:prSet/>
      <dgm:spPr/>
      <dgm:t>
        <a:bodyPr/>
        <a:lstStyle/>
        <a:p>
          <a:endParaRPr lang="zh-TW" altLang="en-US"/>
        </a:p>
      </dgm:t>
    </dgm:pt>
    <dgm:pt modelId="{F0B251C4-1E28-4786-BB27-64B0A7E34F38}">
      <dgm:prSet phldrT="[文字]" custT="1"/>
      <dgm:spPr/>
      <dgm:t>
        <a:bodyPr/>
        <a:lstStyle/>
        <a:p>
          <a:r>
            <a:rPr lang="en-US" altLang="zh-TW" sz="1600" dirty="0" smtClean="0"/>
            <a:t>Web page mode</a:t>
          </a:r>
          <a:br>
            <a:rPr lang="en-US" altLang="zh-TW" sz="1600" dirty="0" smtClean="0"/>
          </a:br>
          <a:r>
            <a:rPr lang="en-US" altLang="zh-TW" sz="1600" dirty="0" smtClean="0"/>
            <a:t>(LAN Control)</a:t>
          </a:r>
          <a:endParaRPr lang="zh-TW" altLang="en-US" sz="1600" dirty="0"/>
        </a:p>
      </dgm:t>
    </dgm:pt>
    <dgm:pt modelId="{D8BC4CD4-C396-4FA6-92BB-543466EB87D9}" type="parTrans" cxnId="{54338D34-1F2E-487C-AD4F-1CBE94A8F3D5}">
      <dgm:prSet/>
      <dgm:spPr/>
      <dgm:t>
        <a:bodyPr/>
        <a:lstStyle/>
        <a:p>
          <a:endParaRPr lang="zh-TW" altLang="en-US"/>
        </a:p>
      </dgm:t>
    </dgm:pt>
    <dgm:pt modelId="{244F36B3-80FE-4B6E-B78D-53458DE03A0B}" type="sibTrans" cxnId="{54338D34-1F2E-487C-AD4F-1CBE94A8F3D5}">
      <dgm:prSet/>
      <dgm:spPr/>
      <dgm:t>
        <a:bodyPr/>
        <a:lstStyle/>
        <a:p>
          <a:endParaRPr lang="zh-TW" altLang="en-US"/>
        </a:p>
      </dgm:t>
    </dgm:pt>
    <dgm:pt modelId="{170D5D43-6DF4-4A01-A6B5-05F8E1103DB8}">
      <dgm:prSet phldrT="[文字]" custT="1"/>
      <dgm:spPr/>
      <dgm:t>
        <a:bodyPr/>
        <a:lstStyle/>
        <a:p>
          <a:r>
            <a:rPr lang="en-US" altLang="zh-TW" sz="1600" dirty="0" smtClean="0"/>
            <a:t>15000 </a:t>
          </a:r>
          <a:r>
            <a:rPr lang="en-US" altLang="zh-TW" sz="1600" dirty="0" err="1" smtClean="0"/>
            <a:t>hrs</a:t>
          </a:r>
          <a:r>
            <a:rPr lang="en-US" altLang="zh-TW" sz="1600" dirty="0" smtClean="0"/>
            <a:t> Lamp Life</a:t>
          </a:r>
          <a:endParaRPr lang="zh-TW" altLang="en-US" sz="1600" dirty="0"/>
        </a:p>
      </dgm:t>
    </dgm:pt>
    <dgm:pt modelId="{7C0BB7F7-D050-49A2-8EE3-677D2BF00D58}" type="parTrans" cxnId="{F0E26C4F-8032-495B-B1AD-9482875A6458}">
      <dgm:prSet/>
      <dgm:spPr/>
      <dgm:t>
        <a:bodyPr/>
        <a:lstStyle/>
        <a:p>
          <a:endParaRPr lang="zh-TW" altLang="en-US"/>
        </a:p>
      </dgm:t>
    </dgm:pt>
    <dgm:pt modelId="{4BDE39F4-A701-4603-B27E-223F7F67DC4A}" type="sibTrans" cxnId="{F0E26C4F-8032-495B-B1AD-9482875A6458}">
      <dgm:prSet/>
      <dgm:spPr/>
      <dgm:t>
        <a:bodyPr/>
        <a:lstStyle/>
        <a:p>
          <a:endParaRPr lang="zh-TW" altLang="en-US"/>
        </a:p>
      </dgm:t>
    </dgm:pt>
    <dgm:pt modelId="{9CE805FE-73B1-411C-B017-0BABC857592D}">
      <dgm:prSet phldrT="[文字]" custT="1"/>
      <dgm:spPr/>
      <dgm:t>
        <a:bodyPr/>
        <a:lstStyle/>
        <a:p>
          <a:r>
            <a:rPr lang="en-US" altLang="zh-TW" sz="1600" dirty="0" smtClean="0"/>
            <a:t>Upper Lamp door</a:t>
          </a:r>
          <a:endParaRPr lang="zh-TW" altLang="en-US" sz="1600" dirty="0"/>
        </a:p>
      </dgm:t>
    </dgm:pt>
    <dgm:pt modelId="{123180B3-FBE6-418E-B866-55F36400B106}" type="parTrans" cxnId="{34CC38FC-1618-4BEE-AC49-0FEC06D522DD}">
      <dgm:prSet/>
      <dgm:spPr/>
      <dgm:t>
        <a:bodyPr/>
        <a:lstStyle/>
        <a:p>
          <a:endParaRPr lang="zh-TW" altLang="en-US"/>
        </a:p>
      </dgm:t>
    </dgm:pt>
    <dgm:pt modelId="{4F31A31E-BEA8-40E1-9D9B-2C3ED7C746A8}" type="sibTrans" cxnId="{34CC38FC-1618-4BEE-AC49-0FEC06D522DD}">
      <dgm:prSet/>
      <dgm:spPr/>
      <dgm:t>
        <a:bodyPr/>
        <a:lstStyle/>
        <a:p>
          <a:endParaRPr lang="zh-TW" altLang="en-US"/>
        </a:p>
      </dgm:t>
    </dgm:pt>
    <dgm:pt modelId="{D3338B52-EF3B-4C9D-A347-AFFE801F1C3B}">
      <dgm:prSet phldrT="[文字]" custT="1"/>
      <dgm:spPr/>
      <dgm:t>
        <a:bodyPr/>
        <a:lstStyle/>
        <a:p>
          <a:r>
            <a:rPr lang="en-US" altLang="zh-TW" sz="1600" dirty="0" smtClean="0"/>
            <a:t>Corner Fit</a:t>
          </a:r>
          <a:endParaRPr lang="zh-TW" altLang="en-US" sz="1600" dirty="0"/>
        </a:p>
      </dgm:t>
    </dgm:pt>
    <dgm:pt modelId="{D3AF82DB-305F-44B8-8996-329D80F7E677}" type="sibTrans" cxnId="{21536DD6-0B68-4AD4-A9DC-5EFF649D981C}">
      <dgm:prSet/>
      <dgm:spPr/>
      <dgm:t>
        <a:bodyPr/>
        <a:lstStyle/>
        <a:p>
          <a:endParaRPr lang="zh-TW" altLang="en-US"/>
        </a:p>
      </dgm:t>
    </dgm:pt>
    <dgm:pt modelId="{EDA3BAEA-B032-4259-B423-FD2A51890F42}" type="parTrans" cxnId="{21536DD6-0B68-4AD4-A9DC-5EFF649D981C}">
      <dgm:prSet/>
      <dgm:spPr/>
      <dgm:t>
        <a:bodyPr/>
        <a:lstStyle/>
        <a:p>
          <a:endParaRPr lang="zh-TW" altLang="en-US"/>
        </a:p>
      </dgm:t>
    </dgm:pt>
    <dgm:pt modelId="{20C767E0-DEE8-4497-87AC-F6E3B0875D0E}">
      <dgm:prSet phldrT="[文字]" custT="1"/>
      <dgm:spPr/>
      <dgm:t>
        <a:bodyPr/>
        <a:lstStyle/>
        <a:p>
          <a:r>
            <a:rPr lang="en-US" altLang="zh-TW" sz="1600" dirty="0" smtClean="0"/>
            <a:t>2D Keystone</a:t>
          </a:r>
          <a:endParaRPr lang="zh-TW" altLang="en-US" sz="1600" dirty="0"/>
        </a:p>
      </dgm:t>
    </dgm:pt>
    <dgm:pt modelId="{B9407994-A7E8-46FB-985E-BB18C5BCCC27}" type="sibTrans" cxnId="{06903C32-CEA3-437F-B30A-D886E2CBD7CE}">
      <dgm:prSet/>
      <dgm:spPr/>
      <dgm:t>
        <a:bodyPr/>
        <a:lstStyle/>
        <a:p>
          <a:endParaRPr lang="zh-TW" altLang="en-US"/>
        </a:p>
      </dgm:t>
    </dgm:pt>
    <dgm:pt modelId="{490D1382-58B3-4B0D-9C48-BEDAA71454FE}" type="parTrans" cxnId="{06903C32-CEA3-437F-B30A-D886E2CBD7CE}">
      <dgm:prSet/>
      <dgm:spPr/>
      <dgm:t>
        <a:bodyPr/>
        <a:lstStyle/>
        <a:p>
          <a:endParaRPr lang="zh-TW" altLang="en-US"/>
        </a:p>
      </dgm:t>
    </dgm:pt>
    <dgm:pt modelId="{1FFAAF30-459B-418A-A10A-C6325888963F}">
      <dgm:prSet phldrT="[文字]" custT="1"/>
      <dgm:spPr/>
      <dgm:t>
        <a:bodyPr/>
        <a:lstStyle/>
        <a:p>
          <a:r>
            <a:rPr lang="en-US" altLang="zh-TW" sz="1600" dirty="0" smtClean="0"/>
            <a:t>User-Friendly  Web Control Tool</a:t>
          </a:r>
          <a:endParaRPr lang="zh-TW" altLang="en-US" sz="1600" dirty="0"/>
        </a:p>
      </dgm:t>
    </dgm:pt>
    <dgm:pt modelId="{F5B647F7-DB4D-4077-AB4E-E258F68F2530}" type="sibTrans" cxnId="{D6908E77-B9EC-4160-91DB-FA1746C91DA7}">
      <dgm:prSet/>
      <dgm:spPr/>
      <dgm:t>
        <a:bodyPr/>
        <a:lstStyle/>
        <a:p>
          <a:endParaRPr lang="zh-TW" altLang="en-US"/>
        </a:p>
      </dgm:t>
    </dgm:pt>
    <dgm:pt modelId="{FB6BF20E-65A8-4B5F-9977-9AFEF574C8C0}" type="parTrans" cxnId="{D6908E77-B9EC-4160-91DB-FA1746C91DA7}">
      <dgm:prSet/>
      <dgm:spPr/>
      <dgm:t>
        <a:bodyPr/>
        <a:lstStyle/>
        <a:p>
          <a:endParaRPr lang="zh-TW" altLang="en-US"/>
        </a:p>
      </dgm:t>
    </dgm:pt>
    <dgm:pt modelId="{8DECB836-A65C-4403-A152-23E5F335FDD2}">
      <dgm:prSet custT="1"/>
      <dgm:spPr/>
      <dgm:t>
        <a:bodyPr/>
        <a:lstStyle/>
        <a:p>
          <a:r>
            <a:rPr kumimoji="0" lang="en-US" altLang="zh-TW" sz="1600" b="0" dirty="0" smtClean="0">
              <a:solidFill>
                <a:srgbClr val="002060"/>
              </a:solidFill>
            </a:rPr>
            <a:t>Multiple PRJ management(MDA)</a:t>
          </a:r>
          <a:endParaRPr lang="zh-TW" altLang="en-US" sz="1600" dirty="0">
            <a:solidFill>
              <a:srgbClr val="002060"/>
            </a:solidFill>
          </a:endParaRPr>
        </a:p>
      </dgm:t>
    </dgm:pt>
    <dgm:pt modelId="{C727502E-CA50-41BF-8B4C-F9793B6B5F29}" type="parTrans" cxnId="{AE69ABB0-1CC0-49A8-8DBF-117EC82DFE5C}">
      <dgm:prSet/>
      <dgm:spPr/>
      <dgm:t>
        <a:bodyPr/>
        <a:lstStyle/>
        <a:p>
          <a:endParaRPr lang="zh-TW" altLang="en-US"/>
        </a:p>
      </dgm:t>
    </dgm:pt>
    <dgm:pt modelId="{C1C903D3-7EC9-49DE-BAD3-A7BCFBA4EAFD}" type="sibTrans" cxnId="{AE69ABB0-1CC0-49A8-8DBF-117EC82DFE5C}">
      <dgm:prSet/>
      <dgm:spPr/>
      <dgm:t>
        <a:bodyPr/>
        <a:lstStyle/>
        <a:p>
          <a:endParaRPr lang="zh-TW" altLang="en-US"/>
        </a:p>
      </dgm:t>
    </dgm:pt>
    <dgm:pt modelId="{60797A15-6ECC-46E6-9F9E-FF468BD1A07C}">
      <dgm:prSet phldrT="[文字]" custT="1"/>
      <dgm:spPr/>
      <dgm:t>
        <a:bodyPr/>
        <a:lstStyle/>
        <a:p>
          <a:r>
            <a:rPr lang="en-US" altLang="zh-TW" sz="1600" dirty="0" smtClean="0"/>
            <a:t>Connect with Extron/PJ Link/Crestron/AMX</a:t>
          </a:r>
        </a:p>
      </dgm:t>
    </dgm:pt>
    <dgm:pt modelId="{01280578-C451-49D5-A022-A48E7C23E051}" type="parTrans" cxnId="{07A8E16C-A0DC-490D-81C7-3C6E0D8305AA}">
      <dgm:prSet/>
      <dgm:spPr/>
      <dgm:t>
        <a:bodyPr/>
        <a:lstStyle/>
        <a:p>
          <a:endParaRPr lang="zh-TW" altLang="en-US"/>
        </a:p>
      </dgm:t>
    </dgm:pt>
    <dgm:pt modelId="{807A220C-9D40-494D-81DD-C065DF263D60}" type="sibTrans" cxnId="{07A8E16C-A0DC-490D-81C7-3C6E0D8305AA}">
      <dgm:prSet/>
      <dgm:spPr/>
      <dgm:t>
        <a:bodyPr/>
        <a:lstStyle/>
        <a:p>
          <a:endParaRPr lang="zh-TW" altLang="en-US"/>
        </a:p>
      </dgm:t>
    </dgm:pt>
    <dgm:pt modelId="{40F0C962-3A6C-49ED-9A26-6BBED8CB71B7}">
      <dgm:prSet phldrT="[文字]" custT="1"/>
      <dgm:spPr/>
      <dgm:t>
        <a:bodyPr/>
        <a:lstStyle/>
        <a:p>
          <a:r>
            <a:rPr lang="en-US" altLang="zh-TW" sz="2000" dirty="0" smtClean="0"/>
            <a:t>Low </a:t>
          </a:r>
        </a:p>
        <a:p>
          <a:r>
            <a:rPr kumimoji="0" lang="en-US" altLang="zh-TW" sz="2000" b="0" dirty="0" smtClean="0">
              <a:solidFill>
                <a:schemeClr val="tx1"/>
              </a:solidFill>
            </a:rPr>
            <a:t>Maintenance Cost</a:t>
          </a:r>
          <a:r>
            <a:rPr lang="en-US" altLang="zh-TW" sz="2000" dirty="0" smtClean="0"/>
            <a:t> </a:t>
          </a:r>
          <a:endParaRPr lang="zh-TW" altLang="en-US" sz="1600" dirty="0"/>
        </a:p>
      </dgm:t>
    </dgm:pt>
    <dgm:pt modelId="{2C4D8EE5-D281-4798-A222-F26043E3166E}" type="sibTrans" cxnId="{E2C4A512-B514-4009-A68B-866AD3A3A706}">
      <dgm:prSet/>
      <dgm:spPr/>
      <dgm:t>
        <a:bodyPr/>
        <a:lstStyle/>
        <a:p>
          <a:endParaRPr lang="zh-TW" altLang="en-US"/>
        </a:p>
      </dgm:t>
    </dgm:pt>
    <dgm:pt modelId="{1E55950E-952E-43CF-915C-5B9067E29519}" type="parTrans" cxnId="{E2C4A512-B514-4009-A68B-866AD3A3A706}">
      <dgm:prSet/>
      <dgm:spPr/>
      <dgm:t>
        <a:bodyPr/>
        <a:lstStyle/>
        <a:p>
          <a:endParaRPr lang="zh-TW" altLang="en-US"/>
        </a:p>
      </dgm:t>
    </dgm:pt>
    <dgm:pt modelId="{827F13BA-0D16-4A25-B814-44E094137787}">
      <dgm:prSet phldrT="[文字]" custT="1"/>
      <dgm:spPr/>
      <dgm:t>
        <a:bodyPr/>
        <a:lstStyle/>
        <a:p>
          <a:r>
            <a:rPr lang="en-US" altLang="zh-TW" sz="2000" dirty="0" smtClean="0">
              <a:solidFill>
                <a:schemeClr val="tx1"/>
              </a:solidFill>
            </a:rPr>
            <a:t>Diversified</a:t>
          </a:r>
        </a:p>
        <a:p>
          <a:r>
            <a:rPr lang="en-US" altLang="zh-TW" sz="2000" dirty="0" smtClean="0">
              <a:solidFill>
                <a:schemeClr val="tx1"/>
              </a:solidFill>
            </a:rPr>
            <a:t>Presentation</a:t>
          </a:r>
          <a:endParaRPr lang="zh-TW" altLang="en-US" sz="2000" dirty="0"/>
        </a:p>
      </dgm:t>
    </dgm:pt>
    <dgm:pt modelId="{442B43F7-9AA9-49F4-8AE6-41464727ACBD}" type="parTrans" cxnId="{E8752789-E9E2-466F-A6D9-422328064C27}">
      <dgm:prSet/>
      <dgm:spPr/>
      <dgm:t>
        <a:bodyPr/>
        <a:lstStyle/>
        <a:p>
          <a:endParaRPr lang="zh-TW" altLang="en-US"/>
        </a:p>
      </dgm:t>
    </dgm:pt>
    <dgm:pt modelId="{D0902688-695F-4920-A29C-1611A4355BD3}" type="sibTrans" cxnId="{E8752789-E9E2-466F-A6D9-422328064C27}">
      <dgm:prSet/>
      <dgm:spPr/>
      <dgm:t>
        <a:bodyPr/>
        <a:lstStyle/>
        <a:p>
          <a:endParaRPr lang="zh-TW" altLang="en-US"/>
        </a:p>
      </dgm:t>
    </dgm:pt>
    <dgm:pt modelId="{66FC719F-FA02-4C6E-8DDE-6850A37F6FD1}">
      <dgm:prSet phldrT="[文字]"/>
      <dgm:spPr/>
      <dgm:t>
        <a:bodyPr/>
        <a:lstStyle/>
        <a:p>
          <a:r>
            <a:rPr lang="en-US" altLang="zh-TW" dirty="0" smtClean="0"/>
            <a:t>HDMI*2+USB (</a:t>
          </a:r>
          <a:r>
            <a:rPr lang="en-US" altLang="zh-TW" dirty="0" err="1" smtClean="0"/>
            <a:t>typeA</a:t>
          </a:r>
          <a:r>
            <a:rPr lang="en-US" altLang="zh-TW" dirty="0" smtClean="0"/>
            <a:t>)*2</a:t>
          </a:r>
        </a:p>
      </dgm:t>
    </dgm:pt>
    <dgm:pt modelId="{8358790A-C25E-4008-BF04-EB7CA3F2A7F5}" type="parTrans" cxnId="{13583202-9002-4732-B30F-D5E3107CFAB1}">
      <dgm:prSet/>
      <dgm:spPr/>
      <dgm:t>
        <a:bodyPr/>
        <a:lstStyle/>
        <a:p>
          <a:endParaRPr lang="zh-TW" altLang="en-US"/>
        </a:p>
      </dgm:t>
    </dgm:pt>
    <dgm:pt modelId="{A8A5DAC9-3827-463B-B7A9-AD08D855E5FE}" type="sibTrans" cxnId="{13583202-9002-4732-B30F-D5E3107CFAB1}">
      <dgm:prSet/>
      <dgm:spPr/>
      <dgm:t>
        <a:bodyPr/>
        <a:lstStyle/>
        <a:p>
          <a:endParaRPr lang="zh-TW" altLang="en-US"/>
        </a:p>
      </dgm:t>
    </dgm:pt>
    <dgm:pt modelId="{61B75011-071B-4CFA-AFBF-AEE4430F2FCF}">
      <dgm:prSet phldrT="[文字]"/>
      <dgm:spPr/>
      <dgm:t>
        <a:bodyPr/>
        <a:lstStyle/>
        <a:p>
          <a:r>
            <a:rPr lang="en-US" altLang="zh-TW" dirty="0" smtClean="0"/>
            <a:t>USB Reader</a:t>
          </a:r>
          <a:endParaRPr lang="zh-TW" altLang="en-US" dirty="0"/>
        </a:p>
      </dgm:t>
    </dgm:pt>
    <dgm:pt modelId="{57F2C99E-695E-4A30-96B2-0AC290FFE017}" type="parTrans" cxnId="{C630B3D5-BF77-4879-8AB5-1748AAEBD128}">
      <dgm:prSet/>
      <dgm:spPr/>
      <dgm:t>
        <a:bodyPr/>
        <a:lstStyle/>
        <a:p>
          <a:endParaRPr lang="zh-TW" altLang="en-US"/>
        </a:p>
      </dgm:t>
    </dgm:pt>
    <dgm:pt modelId="{40B28BF6-B97A-4798-9216-F78AC827B850}" type="sibTrans" cxnId="{C630B3D5-BF77-4879-8AB5-1748AAEBD128}">
      <dgm:prSet/>
      <dgm:spPr/>
      <dgm:t>
        <a:bodyPr/>
        <a:lstStyle/>
        <a:p>
          <a:endParaRPr lang="zh-TW" altLang="en-US"/>
        </a:p>
      </dgm:t>
    </dgm:pt>
    <dgm:pt modelId="{428BE57B-AE1E-464A-B42E-4EB834FC7BBF}">
      <dgm:prSet phldrT="[文字]"/>
      <dgm:spPr/>
      <dgm:t>
        <a:bodyPr/>
        <a:lstStyle/>
        <a:p>
          <a:r>
            <a:rPr lang="en-US" altLang="zh-TW" dirty="0" smtClean="0"/>
            <a:t>LAN Display</a:t>
          </a:r>
          <a:endParaRPr lang="zh-TW" altLang="en-US" dirty="0"/>
        </a:p>
      </dgm:t>
    </dgm:pt>
    <dgm:pt modelId="{8C72959F-F333-448E-A2A5-5B5BB01237BF}" type="parTrans" cxnId="{5B348311-1F6A-4B98-A81F-E4F2D110DDA8}">
      <dgm:prSet/>
      <dgm:spPr/>
      <dgm:t>
        <a:bodyPr/>
        <a:lstStyle/>
        <a:p>
          <a:endParaRPr lang="zh-TW" altLang="en-US"/>
        </a:p>
      </dgm:t>
    </dgm:pt>
    <dgm:pt modelId="{5F4AEDEA-B4DF-47B2-A274-19FBA663CE89}" type="sibTrans" cxnId="{5B348311-1F6A-4B98-A81F-E4F2D110DDA8}">
      <dgm:prSet/>
      <dgm:spPr/>
      <dgm:t>
        <a:bodyPr/>
        <a:lstStyle/>
        <a:p>
          <a:endParaRPr lang="zh-TW" altLang="en-US"/>
        </a:p>
      </dgm:t>
    </dgm:pt>
    <dgm:pt modelId="{D1F9D968-B078-477C-9EA7-556263BFA3D9}">
      <dgm:prSet phldrT="[文字]"/>
      <dgm:spPr/>
      <dgm:t>
        <a:bodyPr/>
        <a:lstStyle/>
        <a:p>
          <a:r>
            <a:rPr lang="en-US" altLang="zh-TW" dirty="0" smtClean="0"/>
            <a:t>Wireless Display</a:t>
          </a:r>
        </a:p>
        <a:p>
          <a:r>
            <a:rPr lang="en-US" altLang="zh-TW" dirty="0" smtClean="0"/>
            <a:t>(with </a:t>
          </a:r>
          <a:r>
            <a:rPr lang="en-US" altLang="zh-TW" dirty="0" err="1" smtClean="0"/>
            <a:t>QCast</a:t>
          </a:r>
          <a:r>
            <a:rPr lang="en-US" altLang="zh-TW" dirty="0" smtClean="0"/>
            <a:t> app)</a:t>
          </a:r>
          <a:endParaRPr lang="zh-TW" altLang="en-US" dirty="0"/>
        </a:p>
      </dgm:t>
    </dgm:pt>
    <dgm:pt modelId="{C7ADF147-E206-4DC2-85AC-1C0D6A6809DE}" type="parTrans" cxnId="{F7CE66FF-D031-4E54-BF1E-34765E1C46DF}">
      <dgm:prSet/>
      <dgm:spPr/>
      <dgm:t>
        <a:bodyPr/>
        <a:lstStyle/>
        <a:p>
          <a:endParaRPr lang="zh-TW" altLang="en-US"/>
        </a:p>
      </dgm:t>
    </dgm:pt>
    <dgm:pt modelId="{4A7002CF-CEF7-41C3-A253-A57FE7C2A2CA}" type="sibTrans" cxnId="{F7CE66FF-D031-4E54-BF1E-34765E1C46DF}">
      <dgm:prSet/>
      <dgm:spPr/>
      <dgm:t>
        <a:bodyPr/>
        <a:lstStyle/>
        <a:p>
          <a:endParaRPr lang="zh-TW" altLang="en-US"/>
        </a:p>
      </dgm:t>
    </dgm:pt>
    <dgm:pt modelId="{0BFE3BE1-56F8-4B88-84BE-BF61AEC33C47}" type="pres">
      <dgm:prSet presAssocID="{9253F580-DA58-406C-8176-C6779241583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1D9650-4E92-40D7-9ED2-63874F000C6F}" type="pres">
      <dgm:prSet presAssocID="{827F13BA-0D16-4A25-B814-44E094137787}" presName="compNode" presStyleCnt="0"/>
      <dgm:spPr/>
    </dgm:pt>
    <dgm:pt modelId="{4F5A99EE-1BD1-4171-AA88-4D5DA358085D}" type="pres">
      <dgm:prSet presAssocID="{827F13BA-0D16-4A25-B814-44E094137787}" presName="aNode" presStyleLbl="bgShp" presStyleIdx="0" presStyleCnt="3" custScaleX="94168" custLinFactNeighborX="2441" custLinFactNeighborY="-4365"/>
      <dgm:spPr/>
      <dgm:t>
        <a:bodyPr/>
        <a:lstStyle/>
        <a:p>
          <a:endParaRPr lang="zh-TW" altLang="en-US"/>
        </a:p>
      </dgm:t>
    </dgm:pt>
    <dgm:pt modelId="{4632C841-505C-4EE0-8DFC-7815EB2B9D3E}" type="pres">
      <dgm:prSet presAssocID="{827F13BA-0D16-4A25-B814-44E09413778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BDCF4F1D-4C60-4A50-BF6B-6C2F04B38B9E}" type="pres">
      <dgm:prSet presAssocID="{827F13BA-0D16-4A25-B814-44E094137787}" presName="compChildNode" presStyleCnt="0"/>
      <dgm:spPr/>
    </dgm:pt>
    <dgm:pt modelId="{74E1F4AB-3206-4C5F-9A7A-C5B176E6F2DB}" type="pres">
      <dgm:prSet presAssocID="{827F13BA-0D16-4A25-B814-44E094137787}" presName="theInnerList" presStyleCnt="0"/>
      <dgm:spPr/>
    </dgm:pt>
    <dgm:pt modelId="{44A45928-9C7C-4F98-BFDA-8CF37FBAA397}" type="pres">
      <dgm:prSet presAssocID="{66FC719F-FA02-4C6E-8DDE-6850A37F6FD1}" presName="childNode" presStyleLbl="node1" presStyleIdx="0" presStyleCnt="12" custScaleY="56281" custLinFactNeighborX="3909" custLinFactNeighborY="-869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77CB00-2422-4E0C-97F1-D65E40F147D9}" type="pres">
      <dgm:prSet presAssocID="{66FC719F-FA02-4C6E-8DDE-6850A37F6FD1}" presName="aSpace2" presStyleCnt="0"/>
      <dgm:spPr/>
    </dgm:pt>
    <dgm:pt modelId="{C03CCF2C-A570-4C1D-9F47-D87AF217A294}" type="pres">
      <dgm:prSet presAssocID="{61B75011-071B-4CFA-AFBF-AEE4430F2FCF}" presName="childNode" presStyleLbl="node1" presStyleIdx="1" presStyleCnt="12" custScaleY="41535" custLinFactY="-2620" custLinFactNeighborX="390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98CDAA-EE00-41BF-A7BF-23B17B96DBAA}" type="pres">
      <dgm:prSet presAssocID="{61B75011-071B-4CFA-AFBF-AEE4430F2FCF}" presName="aSpace2" presStyleCnt="0"/>
      <dgm:spPr/>
    </dgm:pt>
    <dgm:pt modelId="{B1B48317-F03A-4690-BBD2-94371178FCC6}" type="pres">
      <dgm:prSet presAssocID="{428BE57B-AE1E-464A-B42E-4EB834FC7BBF}" presName="childNode" presStyleLbl="node1" presStyleIdx="2" presStyleCnt="12" custScaleY="41535" custLinFactNeighborX="3909" custLinFactNeighborY="-88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BF92DEC-D7F3-459A-A8F6-F28F6A2D3595}" type="pres">
      <dgm:prSet presAssocID="{428BE57B-AE1E-464A-B42E-4EB834FC7BBF}" presName="aSpace2" presStyleCnt="0"/>
      <dgm:spPr/>
    </dgm:pt>
    <dgm:pt modelId="{DD89DBE4-FA75-463B-95CC-08F1C6F1EA5A}" type="pres">
      <dgm:prSet presAssocID="{D1F9D968-B078-477C-9EA7-556263BFA3D9}" presName="childNode" presStyleLbl="node1" presStyleIdx="3" presStyleCnt="12" custScaleY="83767" custLinFactNeighborX="3909" custLinFactNeighborY="-558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102D98-2696-4CF6-870E-BC41F82E3E0E}" type="pres">
      <dgm:prSet presAssocID="{827F13BA-0D16-4A25-B814-44E094137787}" presName="aSpace" presStyleCnt="0"/>
      <dgm:spPr/>
    </dgm:pt>
    <dgm:pt modelId="{98323713-323C-44C4-BAF5-24E30FAD9170}" type="pres">
      <dgm:prSet presAssocID="{1EDDF2F0-E06F-4A42-8247-C066BF361DDA}" presName="compNode" presStyleCnt="0"/>
      <dgm:spPr/>
      <dgm:t>
        <a:bodyPr/>
        <a:lstStyle/>
        <a:p>
          <a:endParaRPr lang="zh-TW" altLang="en-US"/>
        </a:p>
      </dgm:t>
    </dgm:pt>
    <dgm:pt modelId="{E4D1726E-33E7-4053-90F0-02AA5F3ED0C1}" type="pres">
      <dgm:prSet presAssocID="{1EDDF2F0-E06F-4A42-8247-C066BF361DDA}" presName="aNode" presStyleLbl="bgShp" presStyleIdx="1" presStyleCnt="3" custLinFactNeighborX="685" custLinFactNeighborY="365"/>
      <dgm:spPr/>
      <dgm:t>
        <a:bodyPr/>
        <a:lstStyle/>
        <a:p>
          <a:endParaRPr lang="zh-TW" altLang="en-US"/>
        </a:p>
      </dgm:t>
    </dgm:pt>
    <dgm:pt modelId="{86156CD5-B069-4B03-AE92-4799992ACDD1}" type="pres">
      <dgm:prSet presAssocID="{1EDDF2F0-E06F-4A42-8247-C066BF361DDA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3C2D19E8-7346-4B34-A3AA-BDA74FF72030}" type="pres">
      <dgm:prSet presAssocID="{1EDDF2F0-E06F-4A42-8247-C066BF361DDA}" presName="compChildNode" presStyleCnt="0"/>
      <dgm:spPr/>
      <dgm:t>
        <a:bodyPr/>
        <a:lstStyle/>
        <a:p>
          <a:endParaRPr lang="zh-TW" altLang="en-US"/>
        </a:p>
      </dgm:t>
    </dgm:pt>
    <dgm:pt modelId="{6CD8383E-0043-4A40-83A0-AB3579E30EA8}" type="pres">
      <dgm:prSet presAssocID="{1EDDF2F0-E06F-4A42-8247-C066BF361DDA}" presName="theInnerList" presStyleCnt="0"/>
      <dgm:spPr/>
      <dgm:t>
        <a:bodyPr/>
        <a:lstStyle/>
        <a:p>
          <a:endParaRPr lang="zh-TW" altLang="en-US"/>
        </a:p>
      </dgm:t>
    </dgm:pt>
    <dgm:pt modelId="{3886389D-F942-48AD-8995-D5262BDB24C6}" type="pres">
      <dgm:prSet presAssocID="{1FFAAF30-459B-418A-A10A-C6325888963F}" presName="childNode" presStyleLbl="node1" presStyleIdx="4" presStyleCnt="12" custScaleY="205097" custLinFactY="400000" custLinFactNeighborX="1672" custLinFactNeighborY="44089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D175F2-1103-4BBE-9D38-F1B830BBDE13}" type="pres">
      <dgm:prSet presAssocID="{1FFAAF30-459B-418A-A10A-C6325888963F}" presName="aSpace2" presStyleCnt="0"/>
      <dgm:spPr/>
      <dgm:t>
        <a:bodyPr/>
        <a:lstStyle/>
        <a:p>
          <a:endParaRPr lang="zh-TW" altLang="en-US"/>
        </a:p>
      </dgm:t>
    </dgm:pt>
    <dgm:pt modelId="{A8FDA92E-1EF1-4608-B341-D652FB46A794}" type="pres">
      <dgm:prSet presAssocID="{20C767E0-DEE8-4497-87AC-F6E3B0875D0E}" presName="childNode" presStyleLbl="node1" presStyleIdx="5" presStyleCnt="12" custLinFactY="-195053" custLinFactNeighborX="1991" custLinFactNeighborY="-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E64D51-8DD3-49FD-A639-2A4F927D7AB0}" type="pres">
      <dgm:prSet presAssocID="{20C767E0-DEE8-4497-87AC-F6E3B0875D0E}" presName="aSpace2" presStyleCnt="0"/>
      <dgm:spPr/>
      <dgm:t>
        <a:bodyPr/>
        <a:lstStyle/>
        <a:p>
          <a:endParaRPr lang="zh-TW" altLang="en-US"/>
        </a:p>
      </dgm:t>
    </dgm:pt>
    <dgm:pt modelId="{91E4DCD7-471F-4208-B11E-60AF4190A5E6}" type="pres">
      <dgm:prSet presAssocID="{D3338B52-EF3B-4C9D-A347-AFFE801F1C3B}" presName="childNode" presStyleLbl="node1" presStyleIdx="6" presStyleCnt="12" custLinFactY="-189499" custLinFactNeighborX="1991" custLinFactNeighborY="-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851297-7FCF-4D21-BD04-060E998B0BB9}" type="pres">
      <dgm:prSet presAssocID="{D3338B52-EF3B-4C9D-A347-AFFE801F1C3B}" presName="aSpace2" presStyleCnt="0"/>
      <dgm:spPr/>
    </dgm:pt>
    <dgm:pt modelId="{27C161E3-BDC7-4B47-9447-64092FE77577}" type="pres">
      <dgm:prSet presAssocID="{60797A15-6ECC-46E6-9F9E-FF468BD1A07C}" presName="childNode" presStyleLbl="node1" presStyleIdx="7" presStyleCnt="12" custScaleY="204723" custLinFactY="-179255" custLinFactNeighborX="1991" custLinFactNeighborY="-2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378DE1-5D0C-4045-BBEF-7DAFD31080D4}" type="pres">
      <dgm:prSet presAssocID="{1EDDF2F0-E06F-4A42-8247-C066BF361DDA}" presName="aSpace" presStyleCnt="0"/>
      <dgm:spPr/>
      <dgm:t>
        <a:bodyPr/>
        <a:lstStyle/>
        <a:p>
          <a:endParaRPr lang="zh-TW" altLang="en-US"/>
        </a:p>
      </dgm:t>
    </dgm:pt>
    <dgm:pt modelId="{9F1D90FE-FAD2-4014-88BB-55033D38F99C}" type="pres">
      <dgm:prSet presAssocID="{40F0C962-3A6C-49ED-9A26-6BBED8CB71B7}" presName="compNode" presStyleCnt="0"/>
      <dgm:spPr/>
    </dgm:pt>
    <dgm:pt modelId="{4EC07F80-41AE-470C-A924-FCB29A9B87E7}" type="pres">
      <dgm:prSet presAssocID="{40F0C962-3A6C-49ED-9A26-6BBED8CB71B7}" presName="aNode" presStyleLbl="bgShp" presStyleIdx="2" presStyleCnt="3" custScaleX="94936"/>
      <dgm:spPr/>
      <dgm:t>
        <a:bodyPr/>
        <a:lstStyle/>
        <a:p>
          <a:endParaRPr lang="zh-TW" altLang="en-US"/>
        </a:p>
      </dgm:t>
    </dgm:pt>
    <dgm:pt modelId="{FF61055C-EBC4-49C6-B130-2FDDE472169C}" type="pres">
      <dgm:prSet presAssocID="{40F0C962-3A6C-49ED-9A26-6BBED8CB71B7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F4CD77D8-7624-429E-8721-AF23BA541DD7}" type="pres">
      <dgm:prSet presAssocID="{40F0C962-3A6C-49ED-9A26-6BBED8CB71B7}" presName="compChildNode" presStyleCnt="0"/>
      <dgm:spPr/>
    </dgm:pt>
    <dgm:pt modelId="{B5BD25B1-0FD5-45AE-B3B1-6558351DA854}" type="pres">
      <dgm:prSet presAssocID="{40F0C962-3A6C-49ED-9A26-6BBED8CB71B7}" presName="theInnerList" presStyleCnt="0"/>
      <dgm:spPr/>
    </dgm:pt>
    <dgm:pt modelId="{B17621E2-D818-43EA-80A0-E73A0F9E7261}" type="pres">
      <dgm:prSet presAssocID="{F0B251C4-1E28-4786-BB27-64B0A7E34F38}" presName="childNode" presStyleLbl="node1" presStyleIdx="8" presStyleCnt="12" custLinFactY="-4912" custLinFactNeighborX="-2536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C76B88F-D95B-4AFF-AD33-9290CC445A80}" type="pres">
      <dgm:prSet presAssocID="{F0B251C4-1E28-4786-BB27-64B0A7E34F38}" presName="aSpace2" presStyleCnt="0"/>
      <dgm:spPr/>
      <dgm:t>
        <a:bodyPr/>
        <a:lstStyle/>
        <a:p>
          <a:endParaRPr lang="zh-TW" altLang="en-US"/>
        </a:p>
      </dgm:t>
    </dgm:pt>
    <dgm:pt modelId="{CE545117-0D0E-4C6B-AFFA-F541DAAD18C2}" type="pres">
      <dgm:prSet presAssocID="{8DECB836-A65C-4403-A152-23E5F335FDD2}" presName="childNode" presStyleLbl="node1" presStyleIdx="9" presStyleCnt="12" custScaleY="95839" custLinFactNeighborY="-9651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C2C0C6D-525A-415B-ABD5-09C0EF83417C}" type="pres">
      <dgm:prSet presAssocID="{8DECB836-A65C-4403-A152-23E5F335FDD2}" presName="aSpace2" presStyleCnt="0"/>
      <dgm:spPr/>
    </dgm:pt>
    <dgm:pt modelId="{7C4357CE-0F66-4963-BA5E-467F558AA3A8}" type="pres">
      <dgm:prSet presAssocID="{170D5D43-6DF4-4A01-A6B5-05F8E1103DB8}" presName="childNode" presStyleLbl="node1" presStyleIdx="10" presStyleCnt="12" custLinFactNeighborY="-149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E48374A-E7E6-457F-8D8A-AEB9212816AC}" type="pres">
      <dgm:prSet presAssocID="{170D5D43-6DF4-4A01-A6B5-05F8E1103DB8}" presName="aSpace2" presStyleCnt="0"/>
      <dgm:spPr/>
      <dgm:t>
        <a:bodyPr/>
        <a:lstStyle/>
        <a:p>
          <a:endParaRPr lang="zh-TW" altLang="en-US"/>
        </a:p>
      </dgm:t>
    </dgm:pt>
    <dgm:pt modelId="{62581EFD-34FA-417A-B906-D7313E835C80}" type="pres">
      <dgm:prSet presAssocID="{9CE805FE-73B1-411C-B017-0BABC857592D}" presName="childNode" presStyleLbl="node1" presStyleIdx="11" presStyleCnt="12" custLinFactNeighborX="1283" custLinFactNeighborY="666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39C8C00-D745-428F-BC63-E916E9D25B9B}" type="presOf" srcId="{1EDDF2F0-E06F-4A42-8247-C066BF361DDA}" destId="{E4D1726E-33E7-4053-90F0-02AA5F3ED0C1}" srcOrd="0" destOrd="0" presId="urn:microsoft.com/office/officeart/2005/8/layout/lProcess2"/>
    <dgm:cxn modelId="{C630B3D5-BF77-4879-8AB5-1748AAEBD128}" srcId="{827F13BA-0D16-4A25-B814-44E094137787}" destId="{61B75011-071B-4CFA-AFBF-AEE4430F2FCF}" srcOrd="1" destOrd="0" parTransId="{57F2C99E-695E-4A30-96B2-0AC290FFE017}" sibTransId="{40B28BF6-B97A-4798-9216-F78AC827B850}"/>
    <dgm:cxn modelId="{66A189BF-4538-4964-B6A4-1CF8A66571F8}" type="presOf" srcId="{D1F9D968-B078-477C-9EA7-556263BFA3D9}" destId="{DD89DBE4-FA75-463B-95CC-08F1C6F1EA5A}" srcOrd="0" destOrd="0" presId="urn:microsoft.com/office/officeart/2005/8/layout/lProcess2"/>
    <dgm:cxn modelId="{A9018433-9AA9-487A-8DAD-B0A79B559AB5}" type="presOf" srcId="{9CE805FE-73B1-411C-B017-0BABC857592D}" destId="{62581EFD-34FA-417A-B906-D7313E835C80}" srcOrd="0" destOrd="0" presId="urn:microsoft.com/office/officeart/2005/8/layout/lProcess2"/>
    <dgm:cxn modelId="{06903C32-CEA3-437F-B30A-D886E2CBD7CE}" srcId="{1EDDF2F0-E06F-4A42-8247-C066BF361DDA}" destId="{20C767E0-DEE8-4497-87AC-F6E3B0875D0E}" srcOrd="1" destOrd="0" parTransId="{490D1382-58B3-4B0D-9C48-BEDAA71454FE}" sibTransId="{B9407994-A7E8-46FB-985E-BB18C5BCCC27}"/>
    <dgm:cxn modelId="{C951ABC2-EBB6-4D8B-B673-54E04AD2CE97}" type="presOf" srcId="{66FC719F-FA02-4C6E-8DDE-6850A37F6FD1}" destId="{44A45928-9C7C-4F98-BFDA-8CF37FBAA397}" srcOrd="0" destOrd="0" presId="urn:microsoft.com/office/officeart/2005/8/layout/lProcess2"/>
    <dgm:cxn modelId="{F0E26C4F-8032-495B-B1AD-9482875A6458}" srcId="{40F0C962-3A6C-49ED-9A26-6BBED8CB71B7}" destId="{170D5D43-6DF4-4A01-A6B5-05F8E1103DB8}" srcOrd="2" destOrd="0" parTransId="{7C0BB7F7-D050-49A2-8EE3-677D2BF00D58}" sibTransId="{4BDE39F4-A701-4603-B27E-223F7F67DC4A}"/>
    <dgm:cxn modelId="{60444997-76DC-4DCE-B476-5319B1820FBC}" type="presOf" srcId="{827F13BA-0D16-4A25-B814-44E094137787}" destId="{4632C841-505C-4EE0-8DFC-7815EB2B9D3E}" srcOrd="1" destOrd="0" presId="urn:microsoft.com/office/officeart/2005/8/layout/lProcess2"/>
    <dgm:cxn modelId="{8E9AE61A-517D-4BFB-9979-E9DDEECF0A28}" type="presOf" srcId="{40F0C962-3A6C-49ED-9A26-6BBED8CB71B7}" destId="{FF61055C-EBC4-49C6-B130-2FDDE472169C}" srcOrd="1" destOrd="0" presId="urn:microsoft.com/office/officeart/2005/8/layout/lProcess2"/>
    <dgm:cxn modelId="{5B348311-1F6A-4B98-A81F-E4F2D110DDA8}" srcId="{827F13BA-0D16-4A25-B814-44E094137787}" destId="{428BE57B-AE1E-464A-B42E-4EB834FC7BBF}" srcOrd="2" destOrd="0" parTransId="{8C72959F-F333-448E-A2A5-5B5BB01237BF}" sibTransId="{5F4AEDEA-B4DF-47B2-A274-19FBA663CE89}"/>
    <dgm:cxn modelId="{EE9DB6B3-7EF3-4D10-AFCA-1F6180B961BD}" type="presOf" srcId="{1FFAAF30-459B-418A-A10A-C6325888963F}" destId="{3886389D-F942-48AD-8995-D5262BDB24C6}" srcOrd="0" destOrd="0" presId="urn:microsoft.com/office/officeart/2005/8/layout/lProcess2"/>
    <dgm:cxn modelId="{C0371F7A-A9C5-4736-8749-FFCA5CE8D4E3}" type="presOf" srcId="{170D5D43-6DF4-4A01-A6B5-05F8E1103DB8}" destId="{7C4357CE-0F66-4963-BA5E-467F558AA3A8}" srcOrd="0" destOrd="0" presId="urn:microsoft.com/office/officeart/2005/8/layout/lProcess2"/>
    <dgm:cxn modelId="{F7CE66FF-D031-4E54-BF1E-34765E1C46DF}" srcId="{827F13BA-0D16-4A25-B814-44E094137787}" destId="{D1F9D968-B078-477C-9EA7-556263BFA3D9}" srcOrd="3" destOrd="0" parTransId="{C7ADF147-E206-4DC2-85AC-1C0D6A6809DE}" sibTransId="{4A7002CF-CEF7-41C3-A253-A57FE7C2A2CA}"/>
    <dgm:cxn modelId="{F00D5D56-8317-429E-9B65-86253C372B25}" type="presOf" srcId="{8DECB836-A65C-4403-A152-23E5F335FDD2}" destId="{CE545117-0D0E-4C6B-AFFA-F541DAAD18C2}" srcOrd="0" destOrd="0" presId="urn:microsoft.com/office/officeart/2005/8/layout/lProcess2"/>
    <dgm:cxn modelId="{AE69ABB0-1CC0-49A8-8DBF-117EC82DFE5C}" srcId="{40F0C962-3A6C-49ED-9A26-6BBED8CB71B7}" destId="{8DECB836-A65C-4403-A152-23E5F335FDD2}" srcOrd="1" destOrd="0" parTransId="{C727502E-CA50-41BF-8B4C-F9793B6B5F29}" sibTransId="{C1C903D3-7EC9-49DE-BAD3-A7BCFBA4EAFD}"/>
    <dgm:cxn modelId="{0B7145B8-141C-4D66-9C24-83145547E9A5}" srcId="{9253F580-DA58-406C-8176-C67792415838}" destId="{1EDDF2F0-E06F-4A42-8247-C066BF361DDA}" srcOrd="1" destOrd="0" parTransId="{72940D9B-152F-47D2-8188-39B81EF19E6B}" sibTransId="{F1BC3E34-3EF5-4C56-A0D4-5EE5090EB34D}"/>
    <dgm:cxn modelId="{21536DD6-0B68-4AD4-A9DC-5EFF649D981C}" srcId="{1EDDF2F0-E06F-4A42-8247-C066BF361DDA}" destId="{D3338B52-EF3B-4C9D-A347-AFFE801F1C3B}" srcOrd="2" destOrd="0" parTransId="{EDA3BAEA-B032-4259-B423-FD2A51890F42}" sibTransId="{D3AF82DB-305F-44B8-8996-329D80F7E677}"/>
    <dgm:cxn modelId="{314E67E4-F064-4EBD-AC8A-4434DA14DE23}" type="presOf" srcId="{9253F580-DA58-406C-8176-C67792415838}" destId="{0BFE3BE1-56F8-4B88-84BE-BF61AEC33C47}" srcOrd="0" destOrd="0" presId="urn:microsoft.com/office/officeart/2005/8/layout/lProcess2"/>
    <dgm:cxn modelId="{963B375B-31BC-478A-A740-36C70D485C06}" type="presOf" srcId="{827F13BA-0D16-4A25-B814-44E094137787}" destId="{4F5A99EE-1BD1-4171-AA88-4D5DA358085D}" srcOrd="0" destOrd="0" presId="urn:microsoft.com/office/officeart/2005/8/layout/lProcess2"/>
    <dgm:cxn modelId="{C4B943D7-07D4-45C1-B1A0-BFCD1D3DA5A5}" type="presOf" srcId="{61B75011-071B-4CFA-AFBF-AEE4430F2FCF}" destId="{C03CCF2C-A570-4C1D-9F47-D87AF217A294}" srcOrd="0" destOrd="0" presId="urn:microsoft.com/office/officeart/2005/8/layout/lProcess2"/>
    <dgm:cxn modelId="{E2C4A512-B514-4009-A68B-866AD3A3A706}" srcId="{9253F580-DA58-406C-8176-C67792415838}" destId="{40F0C962-3A6C-49ED-9A26-6BBED8CB71B7}" srcOrd="2" destOrd="0" parTransId="{1E55950E-952E-43CF-915C-5B9067E29519}" sibTransId="{2C4D8EE5-D281-4798-A222-F26043E3166E}"/>
    <dgm:cxn modelId="{A19C83D4-538E-4889-A9B7-9CAE8710C632}" type="presOf" srcId="{20C767E0-DEE8-4497-87AC-F6E3B0875D0E}" destId="{A8FDA92E-1EF1-4608-B341-D652FB46A794}" srcOrd="0" destOrd="0" presId="urn:microsoft.com/office/officeart/2005/8/layout/lProcess2"/>
    <dgm:cxn modelId="{7218B52F-5F7D-4E7D-B89D-75D8F36753B4}" type="presOf" srcId="{60797A15-6ECC-46E6-9F9E-FF468BD1A07C}" destId="{27C161E3-BDC7-4B47-9447-64092FE77577}" srcOrd="0" destOrd="0" presId="urn:microsoft.com/office/officeart/2005/8/layout/lProcess2"/>
    <dgm:cxn modelId="{3BD02939-6512-4943-93AC-298000C0BBE0}" type="presOf" srcId="{D3338B52-EF3B-4C9D-A347-AFFE801F1C3B}" destId="{91E4DCD7-471F-4208-B11E-60AF4190A5E6}" srcOrd="0" destOrd="0" presId="urn:microsoft.com/office/officeart/2005/8/layout/lProcess2"/>
    <dgm:cxn modelId="{E8752789-E9E2-466F-A6D9-422328064C27}" srcId="{9253F580-DA58-406C-8176-C67792415838}" destId="{827F13BA-0D16-4A25-B814-44E094137787}" srcOrd="0" destOrd="0" parTransId="{442B43F7-9AA9-49F4-8AE6-41464727ACBD}" sibTransId="{D0902688-695F-4920-A29C-1611A4355BD3}"/>
    <dgm:cxn modelId="{34CC38FC-1618-4BEE-AC49-0FEC06D522DD}" srcId="{40F0C962-3A6C-49ED-9A26-6BBED8CB71B7}" destId="{9CE805FE-73B1-411C-B017-0BABC857592D}" srcOrd="3" destOrd="0" parTransId="{123180B3-FBE6-418E-B866-55F36400B106}" sibTransId="{4F31A31E-BEA8-40E1-9D9B-2C3ED7C746A8}"/>
    <dgm:cxn modelId="{54338D34-1F2E-487C-AD4F-1CBE94A8F3D5}" srcId="{40F0C962-3A6C-49ED-9A26-6BBED8CB71B7}" destId="{F0B251C4-1E28-4786-BB27-64B0A7E34F38}" srcOrd="0" destOrd="0" parTransId="{D8BC4CD4-C396-4FA6-92BB-543466EB87D9}" sibTransId="{244F36B3-80FE-4B6E-B78D-53458DE03A0B}"/>
    <dgm:cxn modelId="{D6908E77-B9EC-4160-91DB-FA1746C91DA7}" srcId="{1EDDF2F0-E06F-4A42-8247-C066BF361DDA}" destId="{1FFAAF30-459B-418A-A10A-C6325888963F}" srcOrd="0" destOrd="0" parTransId="{FB6BF20E-65A8-4B5F-9977-9AFEF574C8C0}" sibTransId="{F5B647F7-DB4D-4077-AB4E-E258F68F2530}"/>
    <dgm:cxn modelId="{6266566D-9221-4EB8-8340-819DDCCD1874}" type="presOf" srcId="{1EDDF2F0-E06F-4A42-8247-C066BF361DDA}" destId="{86156CD5-B069-4B03-AE92-4799992ACDD1}" srcOrd="1" destOrd="0" presId="urn:microsoft.com/office/officeart/2005/8/layout/lProcess2"/>
    <dgm:cxn modelId="{155BFD43-D981-42FE-90D8-4270164518D3}" type="presOf" srcId="{F0B251C4-1E28-4786-BB27-64B0A7E34F38}" destId="{B17621E2-D818-43EA-80A0-E73A0F9E7261}" srcOrd="0" destOrd="0" presId="urn:microsoft.com/office/officeart/2005/8/layout/lProcess2"/>
    <dgm:cxn modelId="{13583202-9002-4732-B30F-D5E3107CFAB1}" srcId="{827F13BA-0D16-4A25-B814-44E094137787}" destId="{66FC719F-FA02-4C6E-8DDE-6850A37F6FD1}" srcOrd="0" destOrd="0" parTransId="{8358790A-C25E-4008-BF04-EB7CA3F2A7F5}" sibTransId="{A8A5DAC9-3827-463B-B7A9-AD08D855E5FE}"/>
    <dgm:cxn modelId="{F5BD0434-54AC-4434-B1CF-36E426FCF1C3}" type="presOf" srcId="{40F0C962-3A6C-49ED-9A26-6BBED8CB71B7}" destId="{4EC07F80-41AE-470C-A924-FCB29A9B87E7}" srcOrd="0" destOrd="0" presId="urn:microsoft.com/office/officeart/2005/8/layout/lProcess2"/>
    <dgm:cxn modelId="{07A8E16C-A0DC-490D-81C7-3C6E0D8305AA}" srcId="{1EDDF2F0-E06F-4A42-8247-C066BF361DDA}" destId="{60797A15-6ECC-46E6-9F9E-FF468BD1A07C}" srcOrd="3" destOrd="0" parTransId="{01280578-C451-49D5-A022-A48E7C23E051}" sibTransId="{807A220C-9D40-494D-81DD-C065DF263D60}"/>
    <dgm:cxn modelId="{6D52EE1C-A257-415D-90E9-726E9F1D8AD0}" type="presOf" srcId="{428BE57B-AE1E-464A-B42E-4EB834FC7BBF}" destId="{B1B48317-F03A-4690-BBD2-94371178FCC6}" srcOrd="0" destOrd="0" presId="urn:microsoft.com/office/officeart/2005/8/layout/lProcess2"/>
    <dgm:cxn modelId="{E5649E74-50CD-4EDA-AC5A-A53EA183492E}" type="presParOf" srcId="{0BFE3BE1-56F8-4B88-84BE-BF61AEC33C47}" destId="{0F1D9650-4E92-40D7-9ED2-63874F000C6F}" srcOrd="0" destOrd="0" presId="urn:microsoft.com/office/officeart/2005/8/layout/lProcess2"/>
    <dgm:cxn modelId="{2F4F0E8B-1B14-442C-B5FA-92AFBE8002BE}" type="presParOf" srcId="{0F1D9650-4E92-40D7-9ED2-63874F000C6F}" destId="{4F5A99EE-1BD1-4171-AA88-4D5DA358085D}" srcOrd="0" destOrd="0" presId="urn:microsoft.com/office/officeart/2005/8/layout/lProcess2"/>
    <dgm:cxn modelId="{FBA0CC38-C784-4174-BE75-CD4FA9490C9C}" type="presParOf" srcId="{0F1D9650-4E92-40D7-9ED2-63874F000C6F}" destId="{4632C841-505C-4EE0-8DFC-7815EB2B9D3E}" srcOrd="1" destOrd="0" presId="urn:microsoft.com/office/officeart/2005/8/layout/lProcess2"/>
    <dgm:cxn modelId="{D316F33B-54F0-415A-BAE4-68AD6E61A988}" type="presParOf" srcId="{0F1D9650-4E92-40D7-9ED2-63874F000C6F}" destId="{BDCF4F1D-4C60-4A50-BF6B-6C2F04B38B9E}" srcOrd="2" destOrd="0" presId="urn:microsoft.com/office/officeart/2005/8/layout/lProcess2"/>
    <dgm:cxn modelId="{203830A8-B0DA-4E16-BF8C-F258DEB91849}" type="presParOf" srcId="{BDCF4F1D-4C60-4A50-BF6B-6C2F04B38B9E}" destId="{74E1F4AB-3206-4C5F-9A7A-C5B176E6F2DB}" srcOrd="0" destOrd="0" presId="urn:microsoft.com/office/officeart/2005/8/layout/lProcess2"/>
    <dgm:cxn modelId="{C7C3B948-5D46-497A-9228-EA9F16387C36}" type="presParOf" srcId="{74E1F4AB-3206-4C5F-9A7A-C5B176E6F2DB}" destId="{44A45928-9C7C-4F98-BFDA-8CF37FBAA397}" srcOrd="0" destOrd="0" presId="urn:microsoft.com/office/officeart/2005/8/layout/lProcess2"/>
    <dgm:cxn modelId="{21CD6F77-B5A4-497D-9447-A5D21D398443}" type="presParOf" srcId="{74E1F4AB-3206-4C5F-9A7A-C5B176E6F2DB}" destId="{8F77CB00-2422-4E0C-97F1-D65E40F147D9}" srcOrd="1" destOrd="0" presId="urn:microsoft.com/office/officeart/2005/8/layout/lProcess2"/>
    <dgm:cxn modelId="{1FA196DA-3DD7-4CBD-B00F-8879EC0DDC0C}" type="presParOf" srcId="{74E1F4AB-3206-4C5F-9A7A-C5B176E6F2DB}" destId="{C03CCF2C-A570-4C1D-9F47-D87AF217A294}" srcOrd="2" destOrd="0" presId="urn:microsoft.com/office/officeart/2005/8/layout/lProcess2"/>
    <dgm:cxn modelId="{2A1CF3D8-25E6-496A-B48C-B6F07C9946CD}" type="presParOf" srcId="{74E1F4AB-3206-4C5F-9A7A-C5B176E6F2DB}" destId="{9598CDAA-EE00-41BF-A7BF-23B17B96DBAA}" srcOrd="3" destOrd="0" presId="urn:microsoft.com/office/officeart/2005/8/layout/lProcess2"/>
    <dgm:cxn modelId="{9E0BA665-8433-4ABB-91F3-AF8034905924}" type="presParOf" srcId="{74E1F4AB-3206-4C5F-9A7A-C5B176E6F2DB}" destId="{B1B48317-F03A-4690-BBD2-94371178FCC6}" srcOrd="4" destOrd="0" presId="urn:microsoft.com/office/officeart/2005/8/layout/lProcess2"/>
    <dgm:cxn modelId="{1672A414-F091-46C9-B5E6-2F078592DA06}" type="presParOf" srcId="{74E1F4AB-3206-4C5F-9A7A-C5B176E6F2DB}" destId="{1BF92DEC-D7F3-459A-A8F6-F28F6A2D3595}" srcOrd="5" destOrd="0" presId="urn:microsoft.com/office/officeart/2005/8/layout/lProcess2"/>
    <dgm:cxn modelId="{4B8994B1-C1FF-4D51-8E4E-7904916E7775}" type="presParOf" srcId="{74E1F4AB-3206-4C5F-9A7A-C5B176E6F2DB}" destId="{DD89DBE4-FA75-463B-95CC-08F1C6F1EA5A}" srcOrd="6" destOrd="0" presId="urn:microsoft.com/office/officeart/2005/8/layout/lProcess2"/>
    <dgm:cxn modelId="{08533A1D-9E69-4877-963F-2D60CF391B30}" type="presParOf" srcId="{0BFE3BE1-56F8-4B88-84BE-BF61AEC33C47}" destId="{90102D98-2696-4CF6-870E-BC41F82E3E0E}" srcOrd="1" destOrd="0" presId="urn:microsoft.com/office/officeart/2005/8/layout/lProcess2"/>
    <dgm:cxn modelId="{EF2579F2-33C7-4A6D-92BD-17C22DBB056D}" type="presParOf" srcId="{0BFE3BE1-56F8-4B88-84BE-BF61AEC33C47}" destId="{98323713-323C-44C4-BAF5-24E30FAD9170}" srcOrd="2" destOrd="0" presId="urn:microsoft.com/office/officeart/2005/8/layout/lProcess2"/>
    <dgm:cxn modelId="{0FD3727E-7E69-40B7-943F-E6ABDA293724}" type="presParOf" srcId="{98323713-323C-44C4-BAF5-24E30FAD9170}" destId="{E4D1726E-33E7-4053-90F0-02AA5F3ED0C1}" srcOrd="0" destOrd="0" presId="urn:microsoft.com/office/officeart/2005/8/layout/lProcess2"/>
    <dgm:cxn modelId="{1B3E3389-94F0-400B-BF56-930AFDA23FF0}" type="presParOf" srcId="{98323713-323C-44C4-BAF5-24E30FAD9170}" destId="{86156CD5-B069-4B03-AE92-4799992ACDD1}" srcOrd="1" destOrd="0" presId="urn:microsoft.com/office/officeart/2005/8/layout/lProcess2"/>
    <dgm:cxn modelId="{1DF9B6E8-698C-4D4B-886E-50CF91A80DA7}" type="presParOf" srcId="{98323713-323C-44C4-BAF5-24E30FAD9170}" destId="{3C2D19E8-7346-4B34-A3AA-BDA74FF72030}" srcOrd="2" destOrd="0" presId="urn:microsoft.com/office/officeart/2005/8/layout/lProcess2"/>
    <dgm:cxn modelId="{F3AD68FF-AA83-41B6-A4E2-0DCC6E40113B}" type="presParOf" srcId="{3C2D19E8-7346-4B34-A3AA-BDA74FF72030}" destId="{6CD8383E-0043-4A40-83A0-AB3579E30EA8}" srcOrd="0" destOrd="0" presId="urn:microsoft.com/office/officeart/2005/8/layout/lProcess2"/>
    <dgm:cxn modelId="{269D42DF-F82C-48E3-9BEB-D1E630EA4E5E}" type="presParOf" srcId="{6CD8383E-0043-4A40-83A0-AB3579E30EA8}" destId="{3886389D-F942-48AD-8995-D5262BDB24C6}" srcOrd="0" destOrd="0" presId="urn:microsoft.com/office/officeart/2005/8/layout/lProcess2"/>
    <dgm:cxn modelId="{49687642-2CC0-44D8-9088-28E1DC2F65EC}" type="presParOf" srcId="{6CD8383E-0043-4A40-83A0-AB3579E30EA8}" destId="{AAD175F2-1103-4BBE-9D38-F1B830BBDE13}" srcOrd="1" destOrd="0" presId="urn:microsoft.com/office/officeart/2005/8/layout/lProcess2"/>
    <dgm:cxn modelId="{44CC4973-90CE-4245-8262-46396A660120}" type="presParOf" srcId="{6CD8383E-0043-4A40-83A0-AB3579E30EA8}" destId="{A8FDA92E-1EF1-4608-B341-D652FB46A794}" srcOrd="2" destOrd="0" presId="urn:microsoft.com/office/officeart/2005/8/layout/lProcess2"/>
    <dgm:cxn modelId="{B13C6CB0-DA9A-4845-B1A4-A08CE2775FEA}" type="presParOf" srcId="{6CD8383E-0043-4A40-83A0-AB3579E30EA8}" destId="{CFE64D51-8DD3-49FD-A639-2A4F927D7AB0}" srcOrd="3" destOrd="0" presId="urn:microsoft.com/office/officeart/2005/8/layout/lProcess2"/>
    <dgm:cxn modelId="{32C16F06-5B45-4974-8F9F-07BF77B4822C}" type="presParOf" srcId="{6CD8383E-0043-4A40-83A0-AB3579E30EA8}" destId="{91E4DCD7-471F-4208-B11E-60AF4190A5E6}" srcOrd="4" destOrd="0" presId="urn:microsoft.com/office/officeart/2005/8/layout/lProcess2"/>
    <dgm:cxn modelId="{C024B81F-2E23-4398-9A7A-29CEEB2173FE}" type="presParOf" srcId="{6CD8383E-0043-4A40-83A0-AB3579E30EA8}" destId="{5B851297-7FCF-4D21-BD04-060E998B0BB9}" srcOrd="5" destOrd="0" presId="urn:microsoft.com/office/officeart/2005/8/layout/lProcess2"/>
    <dgm:cxn modelId="{13E56C98-86A2-498C-B8D7-4C5FC34A3011}" type="presParOf" srcId="{6CD8383E-0043-4A40-83A0-AB3579E30EA8}" destId="{27C161E3-BDC7-4B47-9447-64092FE77577}" srcOrd="6" destOrd="0" presId="urn:microsoft.com/office/officeart/2005/8/layout/lProcess2"/>
    <dgm:cxn modelId="{E139925C-8CB6-4B80-B605-7A99A8708981}" type="presParOf" srcId="{0BFE3BE1-56F8-4B88-84BE-BF61AEC33C47}" destId="{43378DE1-5D0C-4045-BBEF-7DAFD31080D4}" srcOrd="3" destOrd="0" presId="urn:microsoft.com/office/officeart/2005/8/layout/lProcess2"/>
    <dgm:cxn modelId="{4882663E-BA3A-44FC-AFE6-7F0DA0D50FE3}" type="presParOf" srcId="{0BFE3BE1-56F8-4B88-84BE-BF61AEC33C47}" destId="{9F1D90FE-FAD2-4014-88BB-55033D38F99C}" srcOrd="4" destOrd="0" presId="urn:microsoft.com/office/officeart/2005/8/layout/lProcess2"/>
    <dgm:cxn modelId="{C85CEB40-C777-4E63-9AF2-E515A6118DE0}" type="presParOf" srcId="{9F1D90FE-FAD2-4014-88BB-55033D38F99C}" destId="{4EC07F80-41AE-470C-A924-FCB29A9B87E7}" srcOrd="0" destOrd="0" presId="urn:microsoft.com/office/officeart/2005/8/layout/lProcess2"/>
    <dgm:cxn modelId="{37EF4B36-D0C7-4357-A0B3-CC9FCE2C2D18}" type="presParOf" srcId="{9F1D90FE-FAD2-4014-88BB-55033D38F99C}" destId="{FF61055C-EBC4-49C6-B130-2FDDE472169C}" srcOrd="1" destOrd="0" presId="urn:microsoft.com/office/officeart/2005/8/layout/lProcess2"/>
    <dgm:cxn modelId="{2FDB9C29-1273-44B2-B29C-2D50323F38D8}" type="presParOf" srcId="{9F1D90FE-FAD2-4014-88BB-55033D38F99C}" destId="{F4CD77D8-7624-429E-8721-AF23BA541DD7}" srcOrd="2" destOrd="0" presId="urn:microsoft.com/office/officeart/2005/8/layout/lProcess2"/>
    <dgm:cxn modelId="{25295AFC-852B-4D4F-A1CC-7659A613E422}" type="presParOf" srcId="{F4CD77D8-7624-429E-8721-AF23BA541DD7}" destId="{B5BD25B1-0FD5-45AE-B3B1-6558351DA854}" srcOrd="0" destOrd="0" presId="urn:microsoft.com/office/officeart/2005/8/layout/lProcess2"/>
    <dgm:cxn modelId="{CB8AD2FD-6925-47F5-975A-6DD0CE3203C6}" type="presParOf" srcId="{B5BD25B1-0FD5-45AE-B3B1-6558351DA854}" destId="{B17621E2-D818-43EA-80A0-E73A0F9E7261}" srcOrd="0" destOrd="0" presId="urn:microsoft.com/office/officeart/2005/8/layout/lProcess2"/>
    <dgm:cxn modelId="{B5400660-5FA9-43DA-98C5-D5482E77D16C}" type="presParOf" srcId="{B5BD25B1-0FD5-45AE-B3B1-6558351DA854}" destId="{6C76B88F-D95B-4AFF-AD33-9290CC445A80}" srcOrd="1" destOrd="0" presId="urn:microsoft.com/office/officeart/2005/8/layout/lProcess2"/>
    <dgm:cxn modelId="{B9580001-16F8-4CA3-8B85-1FE70CCBC4B2}" type="presParOf" srcId="{B5BD25B1-0FD5-45AE-B3B1-6558351DA854}" destId="{CE545117-0D0E-4C6B-AFFA-F541DAAD18C2}" srcOrd="2" destOrd="0" presId="urn:microsoft.com/office/officeart/2005/8/layout/lProcess2"/>
    <dgm:cxn modelId="{C1C5C87B-1EB0-4A0F-BAA3-7807E523BAE9}" type="presParOf" srcId="{B5BD25B1-0FD5-45AE-B3B1-6558351DA854}" destId="{AC2C0C6D-525A-415B-ABD5-09C0EF83417C}" srcOrd="3" destOrd="0" presId="urn:microsoft.com/office/officeart/2005/8/layout/lProcess2"/>
    <dgm:cxn modelId="{DCE4B5B5-121F-4981-A5CA-2391E5484EA4}" type="presParOf" srcId="{B5BD25B1-0FD5-45AE-B3B1-6558351DA854}" destId="{7C4357CE-0F66-4963-BA5E-467F558AA3A8}" srcOrd="4" destOrd="0" presId="urn:microsoft.com/office/officeart/2005/8/layout/lProcess2"/>
    <dgm:cxn modelId="{20F82F8B-A3FE-48CF-BFFC-28EEE3BDE8F5}" type="presParOf" srcId="{B5BD25B1-0FD5-45AE-B3B1-6558351DA854}" destId="{7E48374A-E7E6-457F-8D8A-AEB9212816AC}" srcOrd="5" destOrd="0" presId="urn:microsoft.com/office/officeart/2005/8/layout/lProcess2"/>
    <dgm:cxn modelId="{94A6438E-945A-419F-BFFB-E194A57B9F40}" type="presParOf" srcId="{B5BD25B1-0FD5-45AE-B3B1-6558351DA854}" destId="{62581EFD-34FA-417A-B906-D7313E835C80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7ECC1-C98C-4B2C-AC45-703EF73D1E96}">
      <dsp:nvSpPr>
        <dsp:cNvPr id="0" name=""/>
        <dsp:cNvSpPr/>
      </dsp:nvSpPr>
      <dsp:spPr>
        <a:xfrm rot="5400000">
          <a:off x="5287037" y="-2103557"/>
          <a:ext cx="981768" cy="5438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500" kern="1200" dirty="0" smtClean="0">
              <a:solidFill>
                <a:srgbClr val="492582"/>
              </a:solidFill>
            </a:rPr>
            <a:t>4000 AL Business wireless projector </a:t>
          </a:r>
          <a:endParaRPr lang="zh-TW" altLang="en-US" sz="2500" b="0" kern="1200" dirty="0">
            <a:solidFill>
              <a:srgbClr val="492582"/>
            </a:solidFill>
            <a:effectLst/>
          </a:endParaRPr>
        </a:p>
      </dsp:txBody>
      <dsp:txXfrm rot="-5400000">
        <a:off x="3058899" y="172507"/>
        <a:ext cx="5390118" cy="885916"/>
      </dsp:txXfrm>
    </dsp:sp>
    <dsp:sp modelId="{02441826-200B-4829-9B1D-3E0654C20C08}">
      <dsp:nvSpPr>
        <dsp:cNvPr id="0" name=""/>
        <dsp:cNvSpPr/>
      </dsp:nvSpPr>
      <dsp:spPr>
        <a:xfrm>
          <a:off x="0" y="1859"/>
          <a:ext cx="3058899" cy="12272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Segmentation</a:t>
          </a:r>
          <a:endParaRPr lang="zh-TW" altLang="en-US" sz="3200" kern="1200" dirty="0"/>
        </a:p>
      </dsp:txBody>
      <dsp:txXfrm>
        <a:off x="59907" y="61766"/>
        <a:ext cx="2939085" cy="1107396"/>
      </dsp:txXfrm>
    </dsp:sp>
    <dsp:sp modelId="{A3DBCE3E-BDB8-4B06-AA52-B301699CF8DB}">
      <dsp:nvSpPr>
        <dsp:cNvPr id="0" name=""/>
        <dsp:cNvSpPr/>
      </dsp:nvSpPr>
      <dsp:spPr>
        <a:xfrm rot="5400000">
          <a:off x="5287037" y="-814986"/>
          <a:ext cx="981768" cy="5438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100" kern="1200" dirty="0" smtClean="0"/>
            <a:t>20-30 people SMB/Corp/Education user </a:t>
          </a:r>
          <a:endParaRPr lang="zh-TW" altLang="en-US" sz="2100" kern="1200" dirty="0">
            <a:solidFill>
              <a:srgbClr val="040107"/>
            </a:solidFill>
          </a:endParaRPr>
        </a:p>
      </dsp:txBody>
      <dsp:txXfrm rot="-5400000">
        <a:off x="3058899" y="1461078"/>
        <a:ext cx="5390118" cy="885916"/>
      </dsp:txXfrm>
    </dsp:sp>
    <dsp:sp modelId="{064B8F47-645B-4EE3-A2F5-9AD3C033DD34}">
      <dsp:nvSpPr>
        <dsp:cNvPr id="0" name=""/>
        <dsp:cNvSpPr/>
      </dsp:nvSpPr>
      <dsp:spPr>
        <a:xfrm>
          <a:off x="0" y="1290430"/>
          <a:ext cx="3058899" cy="12272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Target Audience</a:t>
          </a:r>
          <a:endParaRPr lang="zh-TW" altLang="en-US" sz="3200" kern="1200" dirty="0"/>
        </a:p>
      </dsp:txBody>
      <dsp:txXfrm>
        <a:off x="59907" y="1350337"/>
        <a:ext cx="2939085" cy="1107396"/>
      </dsp:txXfrm>
    </dsp:sp>
    <dsp:sp modelId="{13823C1D-656F-422D-AC08-026CAC2179ED}">
      <dsp:nvSpPr>
        <dsp:cNvPr id="0" name=""/>
        <dsp:cNvSpPr/>
      </dsp:nvSpPr>
      <dsp:spPr>
        <a:xfrm rot="5400000">
          <a:off x="5197181" y="473584"/>
          <a:ext cx="1161480" cy="5438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Diversity projection way for presentation</a:t>
          </a:r>
          <a:endParaRPr lang="zh-TW" altLang="en-US" sz="1700" kern="1200" dirty="0">
            <a:solidFill>
              <a:srgbClr val="49258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700" kern="1200" dirty="0" smtClean="0"/>
            <a:t>Advanced controllability  </a:t>
          </a:r>
          <a:endParaRPr lang="zh-TW" altLang="en-US" sz="1700" kern="1200" dirty="0">
            <a:solidFill>
              <a:srgbClr val="49258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rgbClr val="492582"/>
              </a:solidFill>
            </a:rPr>
            <a:t>Rich connectivity</a:t>
          </a:r>
          <a:endParaRPr lang="zh-TW" altLang="en-US" sz="1700" kern="1200" dirty="0">
            <a:solidFill>
              <a:srgbClr val="492582"/>
            </a:solidFill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700" kern="1200" dirty="0" smtClean="0">
              <a:solidFill>
                <a:srgbClr val="492582"/>
              </a:solidFill>
            </a:rPr>
            <a:t>Affordable price </a:t>
          </a:r>
          <a:endParaRPr lang="zh-TW" altLang="en-US" sz="1700" kern="1200" dirty="0">
            <a:solidFill>
              <a:srgbClr val="492582"/>
            </a:solidFill>
          </a:endParaRPr>
        </a:p>
      </dsp:txBody>
      <dsp:txXfrm rot="-5400000">
        <a:off x="3058900" y="2668565"/>
        <a:ext cx="5381345" cy="1048082"/>
      </dsp:txXfrm>
    </dsp:sp>
    <dsp:sp modelId="{CA25DC90-DD8E-4313-B972-67EABE497006}">
      <dsp:nvSpPr>
        <dsp:cNvPr id="0" name=""/>
        <dsp:cNvSpPr/>
      </dsp:nvSpPr>
      <dsp:spPr>
        <a:xfrm>
          <a:off x="0" y="2579001"/>
          <a:ext cx="3058899" cy="12272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/>
            <a:t>Positioning</a:t>
          </a:r>
          <a:endParaRPr lang="zh-TW" altLang="en-US" sz="3200" kern="1200" dirty="0"/>
        </a:p>
      </dsp:txBody>
      <dsp:txXfrm>
        <a:off x="59907" y="2638908"/>
        <a:ext cx="2939085" cy="1107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0C639B-6A55-4866-AF6C-8BB0479FA35D}">
      <dsp:nvSpPr>
        <dsp:cNvPr id="0" name=""/>
        <dsp:cNvSpPr/>
      </dsp:nvSpPr>
      <dsp:spPr>
        <a:xfrm>
          <a:off x="0" y="189659"/>
          <a:ext cx="8415358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Diversity way for projection (Wireless/Mirror/HDMI/</a:t>
          </a:r>
          <a:r>
            <a:rPr lang="en-US" altLang="zh-TW" sz="2200" kern="1200" dirty="0" err="1" smtClean="0"/>
            <a:t>Usb</a:t>
          </a:r>
          <a:r>
            <a:rPr lang="en-US" altLang="zh-TW" sz="2200" kern="1200" dirty="0" smtClean="0"/>
            <a:t> reader)</a:t>
          </a:r>
          <a:endParaRPr lang="zh-TW" altLang="en-US" sz="2200" kern="1200" dirty="0"/>
        </a:p>
      </dsp:txBody>
      <dsp:txXfrm>
        <a:off x="25130" y="214789"/>
        <a:ext cx="8365098" cy="464540"/>
      </dsp:txXfrm>
    </dsp:sp>
    <dsp:sp modelId="{880B6205-3371-4E06-83AB-0CEB0FDB7699}">
      <dsp:nvSpPr>
        <dsp:cNvPr id="0" name=""/>
        <dsp:cNvSpPr/>
      </dsp:nvSpPr>
      <dsp:spPr>
        <a:xfrm>
          <a:off x="0" y="767819"/>
          <a:ext cx="8415358" cy="514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Excellent meeting handling function (with </a:t>
          </a:r>
          <a:r>
            <a:rPr lang="en-US" altLang="zh-TW" sz="2200" kern="1200" dirty="0" err="1" smtClean="0"/>
            <a:t>QCast</a:t>
          </a:r>
          <a:r>
            <a:rPr lang="en-US" altLang="zh-TW" sz="2200" kern="1200" dirty="0" smtClean="0"/>
            <a:t> app)</a:t>
          </a:r>
          <a:endParaRPr lang="zh-TW" altLang="en-US" sz="2200" kern="1200" dirty="0"/>
        </a:p>
      </dsp:txBody>
      <dsp:txXfrm>
        <a:off x="25130" y="792949"/>
        <a:ext cx="8365098" cy="464540"/>
      </dsp:txXfrm>
    </dsp:sp>
    <dsp:sp modelId="{AC4233E4-F6A5-4488-8BB8-302AF9A9BFE9}">
      <dsp:nvSpPr>
        <dsp:cNvPr id="0" name=""/>
        <dsp:cNvSpPr/>
      </dsp:nvSpPr>
      <dsp:spPr>
        <a:xfrm>
          <a:off x="0" y="1345980"/>
          <a:ext cx="8415358" cy="514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Long lamp life* (to 15000 </a:t>
          </a:r>
          <a:r>
            <a:rPr lang="en-US" altLang="zh-TW" sz="2200" kern="1200" dirty="0" err="1" smtClean="0"/>
            <a:t>hrs</a:t>
          </a:r>
          <a:r>
            <a:rPr lang="en-US" altLang="zh-TW" sz="2200" kern="1200" dirty="0" smtClean="0"/>
            <a:t>) </a:t>
          </a:r>
          <a:endParaRPr lang="zh-TW" altLang="en-US" sz="2200" kern="1200" dirty="0"/>
        </a:p>
      </dsp:txBody>
      <dsp:txXfrm>
        <a:off x="25130" y="1371110"/>
        <a:ext cx="8365098" cy="464540"/>
      </dsp:txXfrm>
    </dsp:sp>
    <dsp:sp modelId="{AE6534CC-970D-4BD1-9648-A58092CEE063}">
      <dsp:nvSpPr>
        <dsp:cNvPr id="0" name=""/>
        <dsp:cNvSpPr/>
      </dsp:nvSpPr>
      <dsp:spPr>
        <a:xfrm>
          <a:off x="0" y="1924140"/>
          <a:ext cx="8415358" cy="514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/>
            <a:t>High contrast ratio* (highest to 20000:1) </a:t>
          </a:r>
          <a:endParaRPr lang="zh-TW" altLang="en-US" sz="2200" kern="1200" dirty="0"/>
        </a:p>
      </dsp:txBody>
      <dsp:txXfrm>
        <a:off x="25130" y="1949270"/>
        <a:ext cx="8365098" cy="464540"/>
      </dsp:txXfrm>
    </dsp:sp>
    <dsp:sp modelId="{43BE5725-B7A2-4FB4-A6FE-E83DCC640B97}">
      <dsp:nvSpPr>
        <dsp:cNvPr id="0" name=""/>
        <dsp:cNvSpPr/>
      </dsp:nvSpPr>
      <dsp:spPr>
        <a:xfrm>
          <a:off x="0" y="2502300"/>
          <a:ext cx="8415358" cy="514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200" kern="1200" dirty="0" smtClean="0">
              <a:solidFill>
                <a:schemeClr val="bg1"/>
              </a:solidFill>
            </a:rPr>
            <a:t>Control system Compatibility (with </a:t>
          </a:r>
          <a:r>
            <a:rPr lang="en-US" altLang="zh-TW" sz="2200" kern="1200" baseline="0" dirty="0" smtClean="0">
              <a:solidFill>
                <a:schemeClr val="bg1"/>
              </a:solidFill>
            </a:rPr>
            <a:t>Extron/</a:t>
          </a:r>
          <a:r>
            <a:rPr lang="en-US" altLang="zh-TW" sz="2200" kern="1200" dirty="0" smtClean="0">
              <a:solidFill>
                <a:schemeClr val="bg1"/>
              </a:solidFill>
            </a:rPr>
            <a:t>PJ Link/Crestron/AMX)</a:t>
          </a:r>
          <a:endParaRPr lang="zh-TW" altLang="en-US" sz="2200" kern="1200" dirty="0">
            <a:solidFill>
              <a:schemeClr val="bg1"/>
            </a:solidFill>
          </a:endParaRPr>
        </a:p>
      </dsp:txBody>
      <dsp:txXfrm>
        <a:off x="25130" y="2527430"/>
        <a:ext cx="8365098" cy="464540"/>
      </dsp:txXfrm>
    </dsp:sp>
    <dsp:sp modelId="{B893F0D8-8D3B-4373-AF5B-E092117B050A}">
      <dsp:nvSpPr>
        <dsp:cNvPr id="0" name=""/>
        <dsp:cNvSpPr/>
      </dsp:nvSpPr>
      <dsp:spPr>
        <a:xfrm>
          <a:off x="0" y="3080460"/>
          <a:ext cx="8415358" cy="514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200" kern="1200" dirty="0" smtClean="0">
              <a:solidFill>
                <a:schemeClr val="bg1"/>
              </a:solidFill>
            </a:rPr>
            <a:t>Rich connectivity (HDMI*2 +</a:t>
          </a:r>
          <a:r>
            <a:rPr lang="en-US" altLang="zh-TW" sz="2200" kern="1200" dirty="0" smtClean="0">
              <a:solidFill>
                <a:schemeClr val="bg1"/>
              </a:solidFill>
            </a:rPr>
            <a:t>USB (Type A)*2 + USB(mini B)*1</a:t>
          </a:r>
          <a:endParaRPr lang="en-US" sz="2200" kern="1200" dirty="0"/>
        </a:p>
      </dsp:txBody>
      <dsp:txXfrm>
        <a:off x="25130" y="3105590"/>
        <a:ext cx="8365098" cy="464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A99EE-1BD1-4171-AA88-4D5DA358085D}">
      <dsp:nvSpPr>
        <dsp:cNvPr id="0" name=""/>
        <dsp:cNvSpPr/>
      </dsp:nvSpPr>
      <dsp:spPr>
        <a:xfrm>
          <a:off x="63798" y="0"/>
          <a:ext cx="2361973" cy="31683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</a:rPr>
            <a:t>Diversified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>
              <a:solidFill>
                <a:schemeClr val="tx1"/>
              </a:solidFill>
            </a:rPr>
            <a:t>Presentation</a:t>
          </a:r>
          <a:endParaRPr lang="zh-TW" altLang="en-US" sz="2000" kern="1200" dirty="0"/>
        </a:p>
      </dsp:txBody>
      <dsp:txXfrm>
        <a:off x="63798" y="0"/>
        <a:ext cx="2361973" cy="950505"/>
      </dsp:txXfrm>
    </dsp:sp>
    <dsp:sp modelId="{44A45928-9C7C-4F98-BFDA-8CF37FBAA397}">
      <dsp:nvSpPr>
        <dsp:cNvPr id="0" name=""/>
        <dsp:cNvSpPr/>
      </dsp:nvSpPr>
      <dsp:spPr>
        <a:xfrm>
          <a:off x="258694" y="849087"/>
          <a:ext cx="2006603" cy="4301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HDMI*2+USB (</a:t>
          </a:r>
          <a:r>
            <a:rPr lang="en-US" altLang="zh-TW" sz="1400" kern="1200" dirty="0" err="1" smtClean="0"/>
            <a:t>typeA</a:t>
          </a:r>
          <a:r>
            <a:rPr lang="en-US" altLang="zh-TW" sz="1400" kern="1200" dirty="0" smtClean="0"/>
            <a:t>)*2</a:t>
          </a:r>
        </a:p>
      </dsp:txBody>
      <dsp:txXfrm>
        <a:off x="271292" y="861685"/>
        <a:ext cx="1981407" cy="404926"/>
      </dsp:txXfrm>
    </dsp:sp>
    <dsp:sp modelId="{C03CCF2C-A570-4C1D-9F47-D87AF217A294}">
      <dsp:nvSpPr>
        <dsp:cNvPr id="0" name=""/>
        <dsp:cNvSpPr/>
      </dsp:nvSpPr>
      <dsp:spPr>
        <a:xfrm>
          <a:off x="258694" y="1361376"/>
          <a:ext cx="2006603" cy="317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USB Reader</a:t>
          </a:r>
          <a:endParaRPr lang="zh-TW" altLang="en-US" sz="1400" kern="1200" dirty="0"/>
        </a:p>
      </dsp:txBody>
      <dsp:txXfrm>
        <a:off x="267991" y="1370673"/>
        <a:ext cx="1988009" cy="298833"/>
      </dsp:txXfrm>
    </dsp:sp>
    <dsp:sp modelId="{B1B48317-F03A-4690-BBD2-94371178FCC6}">
      <dsp:nvSpPr>
        <dsp:cNvPr id="0" name=""/>
        <dsp:cNvSpPr/>
      </dsp:nvSpPr>
      <dsp:spPr>
        <a:xfrm>
          <a:off x="258694" y="1830445"/>
          <a:ext cx="2006603" cy="3174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LAN Display</a:t>
          </a:r>
          <a:endParaRPr lang="zh-TW" altLang="en-US" sz="1400" kern="1200" dirty="0"/>
        </a:p>
      </dsp:txBody>
      <dsp:txXfrm>
        <a:off x="267991" y="1839742"/>
        <a:ext cx="1988009" cy="298833"/>
      </dsp:txXfrm>
    </dsp:sp>
    <dsp:sp modelId="{DD89DBE4-FA75-463B-95CC-08F1C6F1EA5A}">
      <dsp:nvSpPr>
        <dsp:cNvPr id="0" name=""/>
        <dsp:cNvSpPr/>
      </dsp:nvSpPr>
      <dsp:spPr>
        <a:xfrm>
          <a:off x="258694" y="2303344"/>
          <a:ext cx="2006603" cy="6401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Wireless Display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 smtClean="0"/>
            <a:t>(with </a:t>
          </a:r>
          <a:r>
            <a:rPr lang="en-US" altLang="zh-TW" sz="1400" kern="1200" dirty="0" err="1" smtClean="0"/>
            <a:t>QCast</a:t>
          </a:r>
          <a:r>
            <a:rPr lang="en-US" altLang="zh-TW" sz="1400" kern="1200" dirty="0" smtClean="0"/>
            <a:t> app)</a:t>
          </a:r>
          <a:endParaRPr lang="zh-TW" altLang="en-US" sz="1400" kern="1200" dirty="0"/>
        </a:p>
      </dsp:txBody>
      <dsp:txXfrm>
        <a:off x="277444" y="2322094"/>
        <a:ext cx="1969103" cy="602681"/>
      </dsp:txXfrm>
    </dsp:sp>
    <dsp:sp modelId="{E4D1726E-33E7-4053-90F0-02AA5F3ED0C1}">
      <dsp:nvSpPr>
        <dsp:cNvPr id="0" name=""/>
        <dsp:cNvSpPr/>
      </dsp:nvSpPr>
      <dsp:spPr>
        <a:xfrm>
          <a:off x="2569845" y="0"/>
          <a:ext cx="2508254" cy="31683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Efficient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Operation</a:t>
          </a:r>
          <a:endParaRPr lang="zh-TW" altLang="en-US" sz="2000" kern="1200" dirty="0"/>
        </a:p>
      </dsp:txBody>
      <dsp:txXfrm>
        <a:off x="2569845" y="0"/>
        <a:ext cx="2508254" cy="950505"/>
      </dsp:txXfrm>
    </dsp:sp>
    <dsp:sp modelId="{3886389D-F942-48AD-8995-D5262BDB24C6}">
      <dsp:nvSpPr>
        <dsp:cNvPr id="0" name=""/>
        <dsp:cNvSpPr/>
      </dsp:nvSpPr>
      <dsp:spPr>
        <a:xfrm>
          <a:off x="2837040" y="2418963"/>
          <a:ext cx="2006603" cy="64347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User-Friendly  Web Control Tool</a:t>
          </a:r>
          <a:endParaRPr lang="zh-TW" altLang="en-US" sz="1600" kern="1200" dirty="0"/>
        </a:p>
      </dsp:txBody>
      <dsp:txXfrm>
        <a:off x="2855887" y="2437810"/>
        <a:ext cx="1968909" cy="605779"/>
      </dsp:txXfrm>
    </dsp:sp>
    <dsp:sp modelId="{A8FDA92E-1EF1-4608-B341-D652FB46A794}">
      <dsp:nvSpPr>
        <dsp:cNvPr id="0" name=""/>
        <dsp:cNvSpPr/>
      </dsp:nvSpPr>
      <dsp:spPr>
        <a:xfrm>
          <a:off x="2843441" y="934434"/>
          <a:ext cx="2006603" cy="313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2D Keystone</a:t>
          </a:r>
          <a:endParaRPr lang="zh-TW" altLang="en-US" sz="1600" kern="1200" dirty="0"/>
        </a:p>
      </dsp:txBody>
      <dsp:txXfrm>
        <a:off x="2852630" y="943623"/>
        <a:ext cx="1988225" cy="295363"/>
      </dsp:txXfrm>
    </dsp:sp>
    <dsp:sp modelId="{91E4DCD7-471F-4208-B11E-60AF4190A5E6}">
      <dsp:nvSpPr>
        <dsp:cNvPr id="0" name=""/>
        <dsp:cNvSpPr/>
      </dsp:nvSpPr>
      <dsp:spPr>
        <a:xfrm>
          <a:off x="2843441" y="1313868"/>
          <a:ext cx="2006603" cy="3137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Corner Fit</a:t>
          </a:r>
          <a:endParaRPr lang="zh-TW" altLang="en-US" sz="1600" kern="1200" dirty="0"/>
        </a:p>
      </dsp:txBody>
      <dsp:txXfrm>
        <a:off x="2852630" y="1323057"/>
        <a:ext cx="1988225" cy="295363"/>
      </dsp:txXfrm>
    </dsp:sp>
    <dsp:sp modelId="{27C161E3-BDC7-4B47-9447-64092FE77577}">
      <dsp:nvSpPr>
        <dsp:cNvPr id="0" name=""/>
        <dsp:cNvSpPr/>
      </dsp:nvSpPr>
      <dsp:spPr>
        <a:xfrm>
          <a:off x="2843441" y="1708017"/>
          <a:ext cx="2006603" cy="6423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Connect with Extron/PJ Link/Crestron/AMX</a:t>
          </a:r>
        </a:p>
      </dsp:txBody>
      <dsp:txXfrm>
        <a:off x="2862253" y="1726829"/>
        <a:ext cx="1968979" cy="604676"/>
      </dsp:txXfrm>
    </dsp:sp>
    <dsp:sp modelId="{4EC07F80-41AE-470C-A924-FCB29A9B87E7}">
      <dsp:nvSpPr>
        <dsp:cNvPr id="0" name=""/>
        <dsp:cNvSpPr/>
      </dsp:nvSpPr>
      <dsp:spPr>
        <a:xfrm>
          <a:off x="5249038" y="0"/>
          <a:ext cx="2381236" cy="316835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Low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2000" b="0" kern="1200" dirty="0" smtClean="0">
              <a:solidFill>
                <a:schemeClr val="tx1"/>
              </a:solidFill>
            </a:rPr>
            <a:t>Maintenance Cost</a:t>
          </a:r>
          <a:r>
            <a:rPr lang="en-US" altLang="zh-TW" sz="2000" kern="1200" dirty="0" smtClean="0"/>
            <a:t> </a:t>
          </a:r>
          <a:endParaRPr lang="zh-TW" altLang="en-US" sz="1600" kern="1200" dirty="0"/>
        </a:p>
      </dsp:txBody>
      <dsp:txXfrm>
        <a:off x="5249038" y="0"/>
        <a:ext cx="2381236" cy="950505"/>
      </dsp:txXfrm>
    </dsp:sp>
    <dsp:sp modelId="{B17621E2-D818-43EA-80A0-E73A0F9E7261}">
      <dsp:nvSpPr>
        <dsp:cNvPr id="0" name=""/>
        <dsp:cNvSpPr/>
      </dsp:nvSpPr>
      <dsp:spPr>
        <a:xfrm>
          <a:off x="5385467" y="856798"/>
          <a:ext cx="2006603" cy="465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Web page mode</a:t>
          </a:r>
          <a:br>
            <a:rPr lang="en-US" altLang="zh-TW" sz="1600" kern="1200" dirty="0" smtClean="0"/>
          </a:br>
          <a:r>
            <a:rPr lang="en-US" altLang="zh-TW" sz="1600" kern="1200" dirty="0" smtClean="0"/>
            <a:t>(LAN Control)</a:t>
          </a:r>
          <a:endParaRPr lang="zh-TW" altLang="en-US" sz="1600" kern="1200" dirty="0"/>
        </a:p>
      </dsp:txBody>
      <dsp:txXfrm>
        <a:off x="5399103" y="870434"/>
        <a:ext cx="1979331" cy="438311"/>
      </dsp:txXfrm>
    </dsp:sp>
    <dsp:sp modelId="{CE545117-0D0E-4C6B-AFFA-F541DAAD18C2}">
      <dsp:nvSpPr>
        <dsp:cNvPr id="0" name=""/>
        <dsp:cNvSpPr/>
      </dsp:nvSpPr>
      <dsp:spPr>
        <a:xfrm>
          <a:off x="5436354" y="1419373"/>
          <a:ext cx="2006603" cy="4462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altLang="zh-TW" sz="1600" b="0" kern="1200" dirty="0" smtClean="0">
              <a:solidFill>
                <a:srgbClr val="002060"/>
              </a:solidFill>
            </a:rPr>
            <a:t>Multiple PRJ management(MDA)</a:t>
          </a:r>
          <a:endParaRPr lang="zh-TW" altLang="en-US" sz="1600" kern="1200" dirty="0">
            <a:solidFill>
              <a:srgbClr val="002060"/>
            </a:solidFill>
          </a:endParaRPr>
        </a:p>
      </dsp:txBody>
      <dsp:txXfrm>
        <a:off x="5449423" y="1432442"/>
        <a:ext cx="1980465" cy="420072"/>
      </dsp:txXfrm>
    </dsp:sp>
    <dsp:sp modelId="{7C4357CE-0F66-4963-BA5E-467F558AA3A8}">
      <dsp:nvSpPr>
        <dsp:cNvPr id="0" name=""/>
        <dsp:cNvSpPr/>
      </dsp:nvSpPr>
      <dsp:spPr>
        <a:xfrm>
          <a:off x="5436354" y="1995637"/>
          <a:ext cx="2006603" cy="465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15000 </a:t>
          </a:r>
          <a:r>
            <a:rPr lang="en-US" altLang="zh-TW" sz="1600" kern="1200" dirty="0" err="1" smtClean="0"/>
            <a:t>hrs</a:t>
          </a:r>
          <a:r>
            <a:rPr lang="en-US" altLang="zh-TW" sz="1600" kern="1200" dirty="0" smtClean="0"/>
            <a:t> Lamp Life</a:t>
          </a:r>
          <a:endParaRPr lang="zh-TW" altLang="en-US" sz="1600" kern="1200" dirty="0"/>
        </a:p>
      </dsp:txBody>
      <dsp:txXfrm>
        <a:off x="5449990" y="2009273"/>
        <a:ext cx="1979331" cy="438311"/>
      </dsp:txXfrm>
    </dsp:sp>
    <dsp:sp modelId="{62581EFD-34FA-417A-B906-D7313E835C80}">
      <dsp:nvSpPr>
        <dsp:cNvPr id="0" name=""/>
        <dsp:cNvSpPr/>
      </dsp:nvSpPr>
      <dsp:spPr>
        <a:xfrm>
          <a:off x="5462099" y="2591273"/>
          <a:ext cx="2006603" cy="4655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kern="1200" dirty="0" smtClean="0"/>
            <a:t>Upper Lamp door</a:t>
          </a:r>
          <a:endParaRPr lang="zh-TW" altLang="en-US" sz="1600" kern="1200" dirty="0"/>
        </a:p>
      </dsp:txBody>
      <dsp:txXfrm>
        <a:off x="5475735" y="2604909"/>
        <a:ext cx="1979331" cy="4383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62809-7E24-4DF6-ACEF-71C07091B163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991545-575B-442B-8637-57A7637E99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694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FF1931D-9D93-4B25-B37C-F0880A285629}" type="datetimeFigureOut">
              <a:rPr lang="zh-TW" altLang="en-US" smtClean="0"/>
              <a:pPr/>
              <a:t>2017/10/17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2E17FEA-B859-4A25-8B70-056D6A002FE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12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medium-size meeting room (10-20 people) : </a:t>
            </a:r>
            <a:r>
              <a:rPr lang="en-US" altLang="zh-TW" dirty="0"/>
              <a:t>the most common meeting room type for general meeting purpose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712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23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231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08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008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17FEA-B859-4A25-8B70-056D6A002FE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23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1995686"/>
            <a:ext cx="7272808" cy="1008112"/>
          </a:xfrm>
        </p:spPr>
        <p:txBody>
          <a:bodyPr tIns="0" bIns="0" anchor="b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Presentation Title</a:t>
            </a:r>
            <a:endParaRPr lang="zh-TW" altLang="en-US" dirty="0" smtClean="0"/>
          </a:p>
        </p:txBody>
      </p:sp>
      <p:sp>
        <p:nvSpPr>
          <p:cNvPr id="14" name="文字版面配置區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1560" y="3003798"/>
            <a:ext cx="7272808" cy="432047"/>
          </a:xfrm>
        </p:spPr>
        <p:txBody>
          <a:bodyPr anchor="ctr">
            <a:normAutofit/>
          </a:bodyPr>
          <a:lstStyle>
            <a:lvl1pPr>
              <a:buNone/>
              <a:defRPr sz="2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(Sub Title)</a:t>
            </a:r>
            <a:endParaRPr lang="zh-TW" altLang="en-US" dirty="0"/>
          </a:p>
        </p:txBody>
      </p:sp>
      <p:sp>
        <p:nvSpPr>
          <p:cNvPr id="15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611560" y="3795886"/>
            <a:ext cx="3168352" cy="270030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Presenter’s Name</a:t>
            </a:r>
            <a:endParaRPr lang="zh-TW" altLang="en-US" dirty="0"/>
          </a:p>
        </p:txBody>
      </p:sp>
      <p:sp>
        <p:nvSpPr>
          <p:cNvPr id="16" name="文字版面配置區 12"/>
          <p:cNvSpPr>
            <a:spLocks noGrp="1"/>
          </p:cNvSpPr>
          <p:nvPr>
            <p:ph type="body" sz="quarter" idx="20" hasCustomPrompt="1"/>
          </p:nvPr>
        </p:nvSpPr>
        <p:spPr>
          <a:xfrm>
            <a:off x="611559" y="4065919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Department / Title</a:t>
            </a:r>
            <a:endParaRPr lang="zh-TW" altLang="en-US" dirty="0"/>
          </a:p>
        </p:txBody>
      </p:sp>
      <p:sp>
        <p:nvSpPr>
          <p:cNvPr id="17" name="文字版面配置區 12"/>
          <p:cNvSpPr>
            <a:spLocks noGrp="1"/>
          </p:cNvSpPr>
          <p:nvPr>
            <p:ph type="body" sz="quarter" idx="21" hasCustomPrompt="1"/>
          </p:nvPr>
        </p:nvSpPr>
        <p:spPr>
          <a:xfrm>
            <a:off x="611559" y="4281945"/>
            <a:ext cx="3168352" cy="216023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Company Name</a:t>
            </a:r>
            <a:endParaRPr lang="zh-TW" altLang="en-US" dirty="0"/>
          </a:p>
        </p:txBody>
      </p:sp>
      <p:sp>
        <p:nvSpPr>
          <p:cNvPr id="18" name="文字版面配置區 12"/>
          <p:cNvSpPr>
            <a:spLocks noGrp="1"/>
          </p:cNvSpPr>
          <p:nvPr>
            <p:ph type="body" sz="quarter" idx="22" hasCustomPrompt="1"/>
          </p:nvPr>
        </p:nvSpPr>
        <p:spPr>
          <a:xfrm>
            <a:off x="611559" y="4497968"/>
            <a:ext cx="3168352" cy="216025"/>
          </a:xfrm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US" altLang="zh-TW" dirty="0" smtClean="0"/>
              <a:t>Date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13588"/>
            <a:ext cx="4040188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4015" y="1113588"/>
            <a:ext cx="4039200" cy="47982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4015" y="1631157"/>
            <a:ext cx="4041775" cy="31548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方塊 2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6" y="789552"/>
            <a:ext cx="3008313" cy="70207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789552"/>
            <a:ext cx="5111750" cy="41584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545636"/>
            <a:ext cx="3008313" cy="34023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7139136" cy="3747864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95486"/>
            <a:ext cx="894928" cy="4752528"/>
          </a:xfrm>
        </p:spPr>
        <p:txBody>
          <a:bodyPr vert="eaVert"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742036"/>
          </a:xfrm>
        </p:spPr>
        <p:txBody>
          <a:bodyPr vert="eaVert"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684713"/>
            <a:ext cx="2895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4684713"/>
            <a:ext cx="2133600" cy="35718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D807BD3-5CFF-4BD0-AE60-CA2FF43ECA8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5688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版面配置區 12"/>
          <p:cNvSpPr>
            <a:spLocks noGrp="1"/>
          </p:cNvSpPr>
          <p:nvPr>
            <p:ph type="body" sz="quarter" idx="17" hasCustomPrompt="1"/>
          </p:nvPr>
        </p:nvSpPr>
        <p:spPr>
          <a:xfrm>
            <a:off x="611560" y="844082"/>
            <a:ext cx="4248472" cy="2375741"/>
          </a:xfrm>
        </p:spPr>
        <p:txBody>
          <a:bodyPr anchor="ctr" anchorCtr="0"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New Section Title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w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rgbClr val="492582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/>
            </a:lvl1pPr>
            <a:lvl2pPr>
              <a:defRPr baseline="0"/>
            </a:lvl2pPr>
            <a:lvl3pPr>
              <a:defRPr baseline="0"/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_p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6" name="文字版面配置區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95486"/>
            <a:ext cx="7426800" cy="907200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60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TW" dirty="0" smtClean="0"/>
              <a:t>Heading Level</a:t>
            </a:r>
            <a:endParaRPr lang="zh-TW" altLang="en-US" dirty="0" smtClean="0"/>
          </a:p>
        </p:txBody>
      </p:sp>
      <p:sp>
        <p:nvSpPr>
          <p:cNvPr id="17" name="內容版面配置區 16"/>
          <p:cNvSpPr>
            <a:spLocks noGrp="1"/>
          </p:cNvSpPr>
          <p:nvPr>
            <p:ph sz="quarter" idx="22" hasCustomPrompt="1"/>
          </p:nvPr>
        </p:nvSpPr>
        <p:spPr>
          <a:xfrm>
            <a:off x="467544" y="1221601"/>
            <a:ext cx="8064896" cy="3726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altLang="zh-TW" dirty="0" smtClean="0"/>
              <a:t>First Line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Second Line</a:t>
            </a:r>
            <a:endParaRPr lang="zh-TW" altLang="en-US" dirty="0" smtClean="0"/>
          </a:p>
          <a:p>
            <a:pPr lvl="2"/>
            <a:r>
              <a:rPr lang="en-US" altLang="zh-TW" dirty="0" smtClean="0"/>
              <a:t>Third Line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58584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395536" y="4982766"/>
            <a:ext cx="3429000" cy="160734"/>
          </a:xfrm>
          <a:prstGeom prst="rect">
            <a:avLst/>
          </a:prstGeom>
          <a:noFill/>
        </p:spPr>
        <p:txBody>
          <a:bodyPr lIns="72000" rIns="72000" anchor="b">
            <a:noAutofit/>
          </a:bodyPr>
          <a:lstStyle/>
          <a:p>
            <a:pPr>
              <a:defRPr/>
            </a:pPr>
            <a:r>
              <a:rPr lang="en-US" altLang="zh-TW" sz="600" dirty="0" smtClean="0">
                <a:solidFill>
                  <a:schemeClr val="bg1">
                    <a:lumMod val="75000"/>
                  </a:schemeClr>
                </a:solidFill>
                <a:latin typeface="Gill Sans MT" pitchFamily="34" charset="0"/>
                <a:ea typeface="微軟正黑體" pitchFamily="34" charset="-120"/>
                <a:cs typeface="Times New Roman" pitchFamily="18" charset="0"/>
                <a:sym typeface="Symbol" pitchFamily="18" charset="2"/>
              </a:rPr>
              <a:t>Confidential.  © BenQ Corporation, all rights reserved.</a:t>
            </a:r>
            <a:endParaRPr lang="zh-TW" altLang="en-US" sz="600" dirty="0">
              <a:solidFill>
                <a:schemeClr val="bg1">
                  <a:lumMod val="75000"/>
                </a:schemeClr>
              </a:solidFill>
              <a:latin typeface="Gill Sans MT" pitchFamily="34" charset="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427168" cy="907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075240" cy="3747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5" r:id="rId3"/>
    <p:sldLayoutId id="2147483650" r:id="rId4"/>
    <p:sldLayoutId id="2147483664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6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492582"/>
          </a:solidFill>
          <a:latin typeface="Gill Sans MT" pitchFamily="34" charset="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492582"/>
          </a:solidFill>
          <a:latin typeface="Gill Sans M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gif"/><Relationship Id="rId5" Type="http://schemas.openxmlformats.org/officeDocument/2006/relationships/image" Target="../media/image31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6"/>
          <p:cNvSpPr txBox="1">
            <a:spLocks/>
          </p:cNvSpPr>
          <p:nvPr/>
        </p:nvSpPr>
        <p:spPr>
          <a:xfrm>
            <a:off x="611559" y="3705892"/>
            <a:ext cx="3168352" cy="6946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zh-TW" sz="2400" dirty="0" smtClean="0">
              <a:solidFill>
                <a:schemeClr val="bg1"/>
              </a:solidFill>
              <a:latin typeface="Gill Sans MT" pitchFamily="34" charset="0"/>
              <a:ea typeface="微軟正黑體" pitchFamily="34" charset="-120"/>
            </a:endParaRPr>
          </a:p>
        </p:txBody>
      </p:sp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611560" y="844094"/>
            <a:ext cx="7776864" cy="3556456"/>
          </a:xfrm>
        </p:spPr>
        <p:txBody>
          <a:bodyPr>
            <a:normAutofit/>
          </a:bodyPr>
          <a:lstStyle/>
          <a:p>
            <a:r>
              <a:rPr lang="en-US" altLang="zh-TW" sz="3200" dirty="0"/>
              <a:t>M7 </a:t>
            </a:r>
            <a:r>
              <a:rPr lang="en-US" altLang="zh-TW" sz="3200" dirty="0" smtClean="0"/>
              <a:t>Sales kit</a:t>
            </a:r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/>
          </a:p>
          <a:p>
            <a:endParaRPr lang="en-US" altLang="zh-TW" sz="1800" dirty="0" smtClean="0"/>
          </a:p>
          <a:p>
            <a:endParaRPr lang="en-US" altLang="zh-TW" sz="1800" dirty="0" smtClean="0"/>
          </a:p>
          <a:p>
            <a:endParaRPr lang="en-US" altLang="zh-TW" sz="1800" dirty="0" smtClean="0"/>
          </a:p>
        </p:txBody>
      </p:sp>
    </p:spTree>
    <p:extLst>
      <p:ext uri="{BB962C8B-B14F-4D97-AF65-F5344CB8AC3E}">
        <p14:creationId xmlns:p14="http://schemas.microsoft.com/office/powerpoint/2010/main" val="1536244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smtClean="0"/>
              <a:t>Scenario : Classroom/meeting room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90308" y="3324303"/>
            <a:ext cx="76905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492582"/>
                </a:solidFill>
              </a:rPr>
              <a:t>What do user need: 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492582"/>
                </a:solidFill>
              </a:rPr>
              <a:t>Diversified interface for projection for all the users </a:t>
            </a:r>
          </a:p>
          <a:p>
            <a:r>
              <a:rPr lang="en-US" altLang="zh-TW" dirty="0">
                <a:solidFill>
                  <a:srgbClr val="492582"/>
                </a:solidFill>
              </a:rPr>
              <a:t> </a:t>
            </a:r>
            <a:r>
              <a:rPr lang="en-US" altLang="zh-TW" dirty="0" smtClean="0">
                <a:solidFill>
                  <a:srgbClr val="492582"/>
                </a:solidFill>
              </a:rPr>
              <a:t>     (HDMI/LAN/Wireless/USB reader)</a:t>
            </a:r>
            <a:endParaRPr lang="en-US" altLang="zh-TW" dirty="0">
              <a:solidFill>
                <a:srgbClr val="492582"/>
              </a:solidFill>
            </a:endParaRPr>
          </a:p>
          <a:p>
            <a:pPr marL="342900" indent="-342900">
              <a:buAutoNum type="arabicPeriod" startAt="2"/>
            </a:pPr>
            <a:r>
              <a:rPr lang="en-US" altLang="zh-TW" dirty="0" smtClean="0">
                <a:solidFill>
                  <a:srgbClr val="492582"/>
                </a:solidFill>
              </a:rPr>
              <a:t>Wireless projection + web browsing at same time</a:t>
            </a:r>
          </a:p>
          <a:p>
            <a:pPr marL="342900" indent="-342900">
              <a:buAutoNum type="arabicPeriod" startAt="2"/>
            </a:pPr>
            <a:r>
              <a:rPr lang="en-US" altLang="zh-TW" dirty="0" smtClean="0">
                <a:solidFill>
                  <a:srgbClr val="492582"/>
                </a:solidFill>
              </a:rPr>
              <a:t>Split-Screen </a:t>
            </a:r>
            <a:r>
              <a:rPr lang="en-US" altLang="zh-TW" dirty="0">
                <a:solidFill>
                  <a:srgbClr val="492582"/>
                </a:solidFill>
              </a:rPr>
              <a:t>p</a:t>
            </a:r>
            <a:r>
              <a:rPr lang="en-US" altLang="zh-TW" dirty="0" smtClean="0">
                <a:solidFill>
                  <a:srgbClr val="492582"/>
                </a:solidFill>
              </a:rPr>
              <a:t>rojection </a:t>
            </a:r>
            <a:r>
              <a:rPr lang="en-US" altLang="zh-TW" dirty="0">
                <a:solidFill>
                  <a:srgbClr val="492582"/>
                </a:solidFill>
              </a:rPr>
              <a:t>and </a:t>
            </a:r>
            <a:r>
              <a:rPr lang="en-US" altLang="zh-TW" dirty="0" smtClean="0">
                <a:solidFill>
                  <a:srgbClr val="492582"/>
                </a:solidFill>
              </a:rPr>
              <a:t>effective meeting </a:t>
            </a:r>
            <a:r>
              <a:rPr lang="en-US" altLang="zh-TW" dirty="0">
                <a:solidFill>
                  <a:srgbClr val="492582"/>
                </a:solidFill>
              </a:rPr>
              <a:t>c</a:t>
            </a:r>
            <a:r>
              <a:rPr lang="en-US" altLang="zh-TW" dirty="0" smtClean="0">
                <a:solidFill>
                  <a:srgbClr val="492582"/>
                </a:solidFill>
              </a:rPr>
              <a:t>ontrol for the host/teacher</a:t>
            </a:r>
            <a:br>
              <a:rPr lang="en-US" altLang="zh-TW" dirty="0" smtClean="0">
                <a:solidFill>
                  <a:srgbClr val="492582"/>
                </a:solidFill>
              </a:rPr>
            </a:br>
            <a:r>
              <a:rPr lang="en-US" altLang="zh-TW" dirty="0" smtClean="0">
                <a:solidFill>
                  <a:srgbClr val="492582"/>
                </a:solidFill>
              </a:rPr>
              <a:t>(Max 4 users in the multi screen)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5" y="897822"/>
            <a:ext cx="3403018" cy="2142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37" y="897822"/>
            <a:ext cx="4375232" cy="253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53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41576" y="215101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Diverse interface for projection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5940150" y="4506674"/>
            <a:ext cx="6480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86" y="1152000"/>
            <a:ext cx="7173878" cy="285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>
            <a:off x="726723" y="4322008"/>
            <a:ext cx="76905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HDMI *2 (1 with MHL)/Wireless dongle port/USB type-A *1/USB mini B*1</a:t>
            </a:r>
          </a:p>
        </p:txBody>
      </p:sp>
    </p:spTree>
    <p:extLst>
      <p:ext uri="{BB962C8B-B14F-4D97-AF65-F5344CB8AC3E}">
        <p14:creationId xmlns:p14="http://schemas.microsoft.com/office/powerpoint/2010/main" val="154747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534174" y="215101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M7 Wireless Compatibility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12" name="書卷 (水平) 11"/>
          <p:cNvSpPr/>
          <p:nvPr/>
        </p:nvSpPr>
        <p:spPr>
          <a:xfrm>
            <a:off x="268693" y="935181"/>
            <a:ext cx="6760757" cy="576064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zh-TW" b="1" dirty="0" smtClean="0"/>
              <a:t>Multiple Choice of  Wireless Presentation Compatibility</a:t>
            </a:r>
            <a:endParaRPr lang="en-US" altLang="zh-TW" b="1" dirty="0"/>
          </a:p>
        </p:txBody>
      </p:sp>
      <p:sp>
        <p:nvSpPr>
          <p:cNvPr id="14" name="矩形 13"/>
          <p:cNvSpPr/>
          <p:nvPr/>
        </p:nvSpPr>
        <p:spPr>
          <a:xfrm>
            <a:off x="4641073" y="1478385"/>
            <a:ext cx="45791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Easy-Sharing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rojection </a:t>
            </a:r>
          </a:p>
          <a:p>
            <a:r>
              <a:rPr lang="en-US" altLang="zh-TW" dirty="0" smtClean="0">
                <a:solidFill>
                  <a:srgbClr val="002060"/>
                </a:solidFill>
              </a:rPr>
              <a:t>Insert </a:t>
            </a:r>
            <a:r>
              <a:rPr lang="en-US" altLang="zh-TW" dirty="0" err="1" smtClean="0">
                <a:solidFill>
                  <a:srgbClr val="002060"/>
                </a:solidFill>
              </a:rPr>
              <a:t>QCastMirror</a:t>
            </a:r>
            <a:r>
              <a:rPr lang="en-US" altLang="zh-TW" dirty="0" smtClean="0">
                <a:solidFill>
                  <a:srgbClr val="002060"/>
                </a:solidFill>
              </a:rPr>
              <a:t> dongle in </a:t>
            </a:r>
            <a:r>
              <a:rPr lang="en-US" altLang="zh-TW" u="sng" dirty="0" smtClean="0">
                <a:solidFill>
                  <a:srgbClr val="002060"/>
                </a:solidFill>
              </a:rPr>
              <a:t>HDMI1+USB </a:t>
            </a:r>
            <a:r>
              <a:rPr lang="en-US" altLang="zh-TW" u="sng" dirty="0" err="1" smtClean="0">
                <a:solidFill>
                  <a:srgbClr val="002060"/>
                </a:solidFill>
              </a:rPr>
              <a:t>TypeA</a:t>
            </a:r>
            <a:r>
              <a:rPr lang="en-US" altLang="zh-TW" u="sng" dirty="0" smtClean="0">
                <a:solidFill>
                  <a:srgbClr val="002060"/>
                </a:solidFill>
              </a:rPr>
              <a:t> port</a:t>
            </a:r>
            <a:r>
              <a:rPr lang="en-US" altLang="zh-TW" dirty="0" smtClean="0">
                <a:solidFill>
                  <a:srgbClr val="002060"/>
                </a:solidFill>
              </a:rPr>
              <a:t> to mirror your screen of your personal device without using App!   </a:t>
            </a:r>
          </a:p>
        </p:txBody>
      </p:sp>
      <p:sp>
        <p:nvSpPr>
          <p:cNvPr id="15" name="矩形 14"/>
          <p:cNvSpPr/>
          <p:nvPr/>
        </p:nvSpPr>
        <p:spPr>
          <a:xfrm>
            <a:off x="107504" y="1530295"/>
            <a:ext cx="4552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Basic Wireless </a:t>
            </a:r>
            <a:r>
              <a:rPr lang="en-US" altLang="zh-TW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</a:rPr>
              <a:t>rojection </a:t>
            </a:r>
            <a:endParaRPr lang="en-US" altLang="zh-TW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altLang="zh-TW" dirty="0" smtClean="0">
                <a:solidFill>
                  <a:srgbClr val="002060"/>
                </a:solidFill>
              </a:rPr>
              <a:t>Insert a WDRT8192 dongle in an </a:t>
            </a:r>
            <a:r>
              <a:rPr lang="en-US" altLang="zh-TW" u="sng" dirty="0" smtClean="0">
                <a:solidFill>
                  <a:srgbClr val="002060"/>
                </a:solidFill>
              </a:rPr>
              <a:t>unique USB-A port named  WIRELESS DONGLE</a:t>
            </a:r>
            <a:r>
              <a:rPr lang="en-US" altLang="zh-TW" dirty="0" smtClean="0">
                <a:solidFill>
                  <a:srgbClr val="002060"/>
                </a:solidFill>
              </a:rPr>
              <a:t> to display various static </a:t>
            </a:r>
            <a:r>
              <a:rPr lang="en-US" altLang="zh-TW" dirty="0">
                <a:solidFill>
                  <a:srgbClr val="002060"/>
                </a:solidFill>
              </a:rPr>
              <a:t>document </a:t>
            </a:r>
            <a:r>
              <a:rPr lang="en-US" altLang="zh-TW" dirty="0" smtClean="0">
                <a:solidFill>
                  <a:srgbClr val="002060"/>
                </a:solidFill>
              </a:rPr>
              <a:t>formats and </a:t>
            </a:r>
            <a:r>
              <a:rPr lang="en-US" altLang="zh-TW" dirty="0" err="1" smtClean="0">
                <a:solidFill>
                  <a:srgbClr val="002060"/>
                </a:solidFill>
              </a:rPr>
              <a:t>collabrate</a:t>
            </a:r>
            <a:r>
              <a:rPr lang="en-US" altLang="zh-TW" dirty="0" smtClean="0">
                <a:solidFill>
                  <a:srgbClr val="002060"/>
                </a:solidFill>
              </a:rPr>
              <a:t> your meeting through </a:t>
            </a:r>
            <a:r>
              <a:rPr lang="en-US" altLang="zh-TW" dirty="0" err="1" smtClean="0">
                <a:solidFill>
                  <a:srgbClr val="C00000"/>
                </a:solidFill>
              </a:rPr>
              <a:t>BenQ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err="1" smtClean="0">
                <a:solidFill>
                  <a:srgbClr val="C00000"/>
                </a:solidFill>
              </a:rPr>
              <a:t>QCast</a:t>
            </a:r>
            <a:r>
              <a:rPr lang="en-US" altLang="zh-TW" dirty="0" smtClean="0">
                <a:solidFill>
                  <a:srgbClr val="C00000"/>
                </a:solidFill>
              </a:rPr>
              <a:t> App*</a:t>
            </a:r>
            <a:r>
              <a:rPr lang="en-US" altLang="zh-TW" dirty="0" smtClean="0"/>
              <a:t> from </a:t>
            </a:r>
            <a:r>
              <a:rPr lang="en-US" altLang="zh-TW" dirty="0" smtClean="0">
                <a:solidFill>
                  <a:srgbClr val="002060"/>
                </a:solidFill>
              </a:rPr>
              <a:t>your personal device.</a:t>
            </a:r>
          </a:p>
        </p:txBody>
      </p:sp>
      <p:sp>
        <p:nvSpPr>
          <p:cNvPr id="30" name="矩形 29"/>
          <p:cNvSpPr/>
          <p:nvPr/>
        </p:nvSpPr>
        <p:spPr>
          <a:xfrm>
            <a:off x="5940150" y="4506674"/>
            <a:ext cx="6480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760873"/>
            <a:ext cx="724042" cy="51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360" y="2841215"/>
            <a:ext cx="619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775" y="3685003"/>
            <a:ext cx="7143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加號 5"/>
          <p:cNvSpPr/>
          <p:nvPr/>
        </p:nvSpPr>
        <p:spPr>
          <a:xfrm>
            <a:off x="5408956" y="3422996"/>
            <a:ext cx="333375" cy="290512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4867869" y="469263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400" dirty="0" smtClean="0">
                <a:solidFill>
                  <a:schemeClr val="accent5">
                    <a:lumMod val="50000"/>
                  </a:schemeClr>
                </a:solidFill>
              </a:rPr>
              <a:t>**The device needs to support Miracast/Airplay function.</a:t>
            </a:r>
            <a:endParaRPr lang="zh-TW" alt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5822" y="2801351"/>
            <a:ext cx="2096094" cy="173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162" y="2980035"/>
            <a:ext cx="2458960" cy="2143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1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TW" dirty="0" smtClean="0"/>
              <a:t>Smart </a:t>
            </a:r>
            <a:r>
              <a:rPr lang="en-US" altLang="zh-TW" dirty="0"/>
              <a:t>Presentation via </a:t>
            </a:r>
            <a:r>
              <a:rPr lang="en-US" altLang="zh-TW" dirty="0" err="1"/>
              <a:t>QCast</a:t>
            </a:r>
            <a:r>
              <a:rPr lang="en-US" altLang="zh-TW" dirty="0"/>
              <a:t> App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5324" y="1580664"/>
            <a:ext cx="4410075" cy="335991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6124" y="1195740"/>
            <a:ext cx="673140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700" b="1" dirty="0" smtClean="0">
                <a:solidFill>
                  <a:schemeClr val="accent5">
                    <a:lumMod val="50000"/>
                  </a:schemeClr>
                </a:solidFill>
              </a:rPr>
              <a:t>PC/ Smart Device Projection under </a:t>
            </a:r>
            <a:r>
              <a:rPr lang="en-US" altLang="zh-TW" sz="1700" b="1" dirty="0">
                <a:solidFill>
                  <a:schemeClr val="accent5">
                    <a:lumMod val="50000"/>
                  </a:schemeClr>
                </a:solidFill>
              </a:rPr>
              <a:t>Wireless </a:t>
            </a:r>
            <a:r>
              <a:rPr lang="en-US" altLang="zh-TW" sz="1700" b="1" dirty="0" smtClean="0">
                <a:solidFill>
                  <a:schemeClr val="accent5">
                    <a:lumMod val="50000"/>
                  </a:schemeClr>
                </a:solidFill>
              </a:rPr>
              <a:t>Environment</a:t>
            </a:r>
            <a:endParaRPr lang="en-US" altLang="zh-TW" sz="17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124" y="1696219"/>
            <a:ext cx="4369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-Insert </a:t>
            </a:r>
            <a:r>
              <a:rPr lang="en-US" altLang="zh-TW" sz="1400" dirty="0">
                <a:solidFill>
                  <a:srgbClr val="0070C0"/>
                </a:solidFill>
              </a:rPr>
              <a:t>a </a:t>
            </a:r>
            <a:r>
              <a:rPr lang="en-US" altLang="zh-TW" sz="1400" dirty="0">
                <a:solidFill>
                  <a:srgbClr val="C00000"/>
                </a:solidFill>
              </a:rPr>
              <a:t>WDRT8192 Wireless Dongle </a:t>
            </a:r>
            <a:r>
              <a:rPr lang="en-US" altLang="zh-TW" sz="1400" dirty="0" smtClean="0">
                <a:solidFill>
                  <a:srgbClr val="0070C0"/>
                </a:solidFill>
              </a:rPr>
              <a:t>to the projector </a:t>
            </a: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endParaRPr lang="en-US" altLang="zh-TW" sz="1400" dirty="0">
              <a:solidFill>
                <a:srgbClr val="0070C0"/>
              </a:solidFill>
            </a:endParaRP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endParaRPr lang="en-US" altLang="zh-TW" sz="1400" dirty="0">
              <a:solidFill>
                <a:srgbClr val="0070C0"/>
              </a:solidFill>
            </a:endParaRP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endParaRPr lang="en-US" altLang="zh-TW" sz="1400" dirty="0">
              <a:solidFill>
                <a:srgbClr val="0070C0"/>
              </a:solidFill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</a:rPr>
              <a:t>-Choose “Network Display” Source</a:t>
            </a: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</a:rPr>
              <a:t>-Execute the below instruction from OSD “Network Display” Page to connect </a:t>
            </a:r>
            <a:r>
              <a:rPr lang="en-US" altLang="zh-TW" sz="1400" dirty="0">
                <a:solidFill>
                  <a:srgbClr val="0070C0"/>
                </a:solidFill>
              </a:rPr>
              <a:t>your PC/ Smart Device </a:t>
            </a:r>
            <a:r>
              <a:rPr lang="en-US" altLang="zh-TW" sz="1400" dirty="0" smtClean="0">
                <a:solidFill>
                  <a:srgbClr val="0070C0"/>
                </a:solidFill>
              </a:rPr>
              <a:t>to the projector.</a:t>
            </a:r>
            <a:endParaRPr lang="en-US" altLang="zh-TW" sz="1400" dirty="0">
              <a:solidFill>
                <a:srgbClr val="0070C0"/>
              </a:solidFill>
            </a:endParaRPr>
          </a:p>
          <a:p>
            <a:endParaRPr lang="en-US" altLang="zh-TW" sz="1400" dirty="0" smtClean="0">
              <a:solidFill>
                <a:srgbClr val="0070C0"/>
              </a:solidFill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</a:rPr>
              <a:t>-Launch “</a:t>
            </a:r>
            <a:r>
              <a:rPr lang="en-US" altLang="zh-TW" sz="1400" dirty="0" err="1" smtClean="0">
                <a:solidFill>
                  <a:srgbClr val="0070C0"/>
                </a:solidFill>
              </a:rPr>
              <a:t>QCast</a:t>
            </a:r>
            <a:r>
              <a:rPr lang="en-US" altLang="zh-TW" sz="1400" dirty="0" smtClean="0">
                <a:solidFill>
                  <a:srgbClr val="0070C0"/>
                </a:solidFill>
              </a:rPr>
              <a:t>” application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992" y="2022688"/>
            <a:ext cx="1614593" cy="119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797" y="2567649"/>
            <a:ext cx="658954" cy="4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233586"/>
            <a:ext cx="7426800" cy="907200"/>
          </a:xfrm>
        </p:spPr>
        <p:txBody>
          <a:bodyPr/>
          <a:lstStyle/>
          <a:p>
            <a:r>
              <a:rPr lang="en-US" altLang="zh-TW" dirty="0" smtClean="0"/>
              <a:t>4 in 1 split-screen projection 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-83493" y="1087632"/>
            <a:ext cx="35982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solidFill>
                  <a:srgbClr val="002060"/>
                </a:solidFill>
              </a:rPr>
              <a:t>Split-Screen </a:t>
            </a:r>
            <a:r>
              <a:rPr lang="en-US" altLang="zh-TW" sz="1600" b="1" dirty="0">
                <a:solidFill>
                  <a:srgbClr val="002060"/>
                </a:solidFill>
              </a:rPr>
              <a:t>F</a:t>
            </a:r>
            <a:r>
              <a:rPr lang="en-US" altLang="zh-TW" sz="1600" b="1" dirty="0" smtClean="0">
                <a:solidFill>
                  <a:srgbClr val="002060"/>
                </a:solidFill>
              </a:rPr>
              <a:t>unction to enable Multi-Screen </a:t>
            </a:r>
            <a:r>
              <a:rPr lang="en-US" altLang="zh-TW" sz="1600" b="1" dirty="0">
                <a:solidFill>
                  <a:srgbClr val="002060"/>
                </a:solidFill>
              </a:rPr>
              <a:t>P</a:t>
            </a:r>
            <a:r>
              <a:rPr lang="en-US" altLang="zh-TW" sz="1600" b="1" dirty="0" smtClean="0">
                <a:solidFill>
                  <a:srgbClr val="002060"/>
                </a:solidFill>
              </a:rPr>
              <a:t>rojection </a:t>
            </a:r>
          </a:p>
        </p:txBody>
      </p:sp>
      <p:sp>
        <p:nvSpPr>
          <p:cNvPr id="10" name="矩形 9"/>
          <p:cNvSpPr/>
          <p:nvPr/>
        </p:nvSpPr>
        <p:spPr>
          <a:xfrm>
            <a:off x="3269307" y="1076108"/>
            <a:ext cx="58262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solidFill>
                  <a:srgbClr val="002060"/>
                </a:solidFill>
              </a:rPr>
              <a:t>Host + Conference Mechanism to collaborate your meeting</a:t>
            </a:r>
          </a:p>
        </p:txBody>
      </p:sp>
      <p:sp>
        <p:nvSpPr>
          <p:cNvPr id="11" name="矩形 10"/>
          <p:cNvSpPr/>
          <p:nvPr/>
        </p:nvSpPr>
        <p:spPr>
          <a:xfrm>
            <a:off x="322363" y="1713177"/>
            <a:ext cx="249703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0070C0"/>
                </a:solidFill>
              </a:rPr>
              <a:t>U</a:t>
            </a:r>
            <a:r>
              <a:rPr lang="en-US" altLang="zh-TW" sz="1400" dirty="0" smtClean="0">
                <a:solidFill>
                  <a:srgbClr val="0070C0"/>
                </a:solidFill>
              </a:rPr>
              <a:t>p </a:t>
            </a:r>
            <a:r>
              <a:rPr lang="en-US" altLang="zh-TW" sz="1400" dirty="0">
                <a:solidFill>
                  <a:srgbClr val="0070C0"/>
                </a:solidFill>
              </a:rPr>
              <a:t>to </a:t>
            </a:r>
            <a:r>
              <a:rPr lang="en-US" altLang="zh-TW" sz="1400" dirty="0">
                <a:solidFill>
                  <a:srgbClr val="C00000"/>
                </a:solidFill>
              </a:rPr>
              <a:t>FOUR</a:t>
            </a:r>
            <a:r>
              <a:rPr lang="en-US" altLang="zh-TW" sz="1400" dirty="0">
                <a:solidFill>
                  <a:srgbClr val="0070C0"/>
                </a:solidFill>
              </a:rPr>
              <a:t> users can project PC/Phone/Tablet image </a:t>
            </a:r>
            <a:r>
              <a:rPr lang="en-US" altLang="zh-TW" sz="1400" dirty="0" smtClean="0">
                <a:solidFill>
                  <a:srgbClr val="0070C0"/>
                </a:solidFill>
              </a:rPr>
              <a:t>in the same time!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428771" y="1514296"/>
            <a:ext cx="5786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Host (First connected User) can </a:t>
            </a:r>
            <a:r>
              <a:rPr lang="en-US" altLang="zh-TW" sz="1400" dirty="0">
                <a:solidFill>
                  <a:srgbClr val="C00000"/>
                </a:solidFill>
              </a:rPr>
              <a:t>take control of displayed content from the devices!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615" b="18381"/>
          <a:stretch/>
        </p:blipFill>
        <p:spPr bwMode="auto">
          <a:xfrm>
            <a:off x="3590925" y="2142272"/>
            <a:ext cx="3609975" cy="2880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群組 20"/>
          <p:cNvGrpSpPr/>
          <p:nvPr/>
        </p:nvGrpSpPr>
        <p:grpSpPr>
          <a:xfrm>
            <a:off x="4067175" y="2971939"/>
            <a:ext cx="5143500" cy="1169551"/>
            <a:chOff x="3733800" y="2924314"/>
            <a:chExt cx="5143500" cy="1169551"/>
          </a:xfrm>
        </p:grpSpPr>
        <p:sp>
          <p:nvSpPr>
            <p:cNvPr id="17" name="矩形 16"/>
            <p:cNvSpPr/>
            <p:nvPr/>
          </p:nvSpPr>
          <p:spPr>
            <a:xfrm>
              <a:off x="6953249" y="2924314"/>
              <a:ext cx="1924051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solidFill>
                    <a:srgbClr val="492582"/>
                  </a:solidFill>
                </a:rPr>
                <a:t>2</a:t>
              </a:r>
              <a:r>
                <a:rPr lang="en-US" altLang="zh-TW" sz="1400" dirty="0" smtClean="0">
                  <a:solidFill>
                    <a:srgbClr val="492582"/>
                  </a:solidFill>
                </a:rPr>
                <a:t>. Manually allow participants to project and assign their projection position.(Full screen or split screen)</a:t>
              </a:r>
              <a:endParaRPr lang="zh-TW" altLang="en-US" sz="1400" dirty="0">
                <a:solidFill>
                  <a:srgbClr val="492582"/>
                </a:solidFill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3733800" y="3114675"/>
              <a:ext cx="1933575" cy="533400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0" name="直線單箭頭接點 19"/>
            <p:cNvCxnSpPr/>
            <p:nvPr/>
          </p:nvCxnSpPr>
          <p:spPr>
            <a:xfrm flipH="1">
              <a:off x="5724438" y="3293646"/>
              <a:ext cx="123833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群組 30"/>
          <p:cNvGrpSpPr/>
          <p:nvPr/>
        </p:nvGrpSpPr>
        <p:grpSpPr>
          <a:xfrm>
            <a:off x="3762376" y="3999819"/>
            <a:ext cx="5253374" cy="871204"/>
            <a:chOff x="3429001" y="3952194"/>
            <a:chExt cx="5253374" cy="871204"/>
          </a:xfrm>
        </p:grpSpPr>
        <p:sp>
          <p:nvSpPr>
            <p:cNvPr id="23" name="矩形 22"/>
            <p:cNvSpPr/>
            <p:nvPr/>
          </p:nvSpPr>
          <p:spPr>
            <a:xfrm>
              <a:off x="7181850" y="4084734"/>
              <a:ext cx="15005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1400" dirty="0" smtClean="0">
                  <a:solidFill>
                    <a:srgbClr val="492582"/>
                  </a:solidFill>
                </a:rPr>
                <a:t>3. </a:t>
              </a:r>
              <a:r>
                <a:rPr lang="en-US" altLang="zh-TW" sz="1400" dirty="0">
                  <a:solidFill>
                    <a:srgbClr val="492582"/>
                  </a:solidFill>
                </a:rPr>
                <a:t>Manually </a:t>
              </a:r>
              <a:r>
                <a:rPr lang="en-US" altLang="zh-TW" sz="1400" dirty="0" smtClean="0">
                  <a:solidFill>
                    <a:srgbClr val="492582"/>
                  </a:solidFill>
                </a:rPr>
                <a:t> deny all participants to project.</a:t>
              </a:r>
              <a:endParaRPr lang="zh-TW" altLang="en-US" sz="1400" dirty="0">
                <a:solidFill>
                  <a:srgbClr val="492582"/>
                </a:solidFill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343525" y="4440879"/>
              <a:ext cx="1290637" cy="277000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429001" y="3952194"/>
              <a:ext cx="323850" cy="381000"/>
            </a:xfrm>
            <a:prstGeom prst="rect">
              <a:avLst/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H="1">
              <a:off x="3895725" y="4258524"/>
              <a:ext cx="3257552" cy="0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H="1" flipV="1">
              <a:off x="6629357" y="4583821"/>
              <a:ext cx="523918" cy="11529"/>
            </a:xfrm>
            <a:prstGeom prst="straightConnector1">
              <a:avLst/>
            </a:prstGeom>
            <a:ln w="28575">
              <a:solidFill>
                <a:schemeClr val="accent4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矩形 32"/>
          <p:cNvSpPr/>
          <p:nvPr/>
        </p:nvSpPr>
        <p:spPr>
          <a:xfrm>
            <a:off x="7324725" y="1915662"/>
            <a:ext cx="14623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solidFill>
                  <a:srgbClr val="492582"/>
                </a:solidFill>
              </a:rPr>
              <a:t>1</a:t>
            </a:r>
            <a:r>
              <a:rPr lang="en-US" altLang="zh-TW" sz="1400" dirty="0" smtClean="0">
                <a:solidFill>
                  <a:srgbClr val="492582"/>
                </a:solidFill>
              </a:rPr>
              <a:t>. Automatically allow or deny </a:t>
            </a:r>
            <a:r>
              <a:rPr lang="en-US" altLang="zh-TW" sz="1400" dirty="0">
                <a:solidFill>
                  <a:srgbClr val="492582"/>
                </a:solidFill>
              </a:rPr>
              <a:t>participants to </a:t>
            </a:r>
            <a:r>
              <a:rPr lang="en-US" altLang="zh-TW" sz="1400" dirty="0" smtClean="0">
                <a:solidFill>
                  <a:srgbClr val="492582"/>
                </a:solidFill>
              </a:rPr>
              <a:t>project.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798" y="2334857"/>
            <a:ext cx="521720" cy="59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8858" y="1845341"/>
            <a:ext cx="4953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群組 2055"/>
          <p:cNvGrpSpPr/>
          <p:nvPr/>
        </p:nvGrpSpPr>
        <p:grpSpPr>
          <a:xfrm>
            <a:off x="3428771" y="2037516"/>
            <a:ext cx="1378205" cy="926213"/>
            <a:chOff x="2819399" y="1988734"/>
            <a:chExt cx="1378205" cy="92621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399" y="1988734"/>
              <a:ext cx="1378205" cy="926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5" name="矩形 2054"/>
            <p:cNvSpPr/>
            <p:nvPr/>
          </p:nvSpPr>
          <p:spPr>
            <a:xfrm>
              <a:off x="2819401" y="2219325"/>
              <a:ext cx="1378203" cy="232515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29" y="2729441"/>
            <a:ext cx="3309142" cy="191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書卷 (水平) 11"/>
          <p:cNvSpPr/>
          <p:nvPr/>
        </p:nvSpPr>
        <p:spPr>
          <a:xfrm>
            <a:off x="107504" y="999778"/>
            <a:ext cx="2808312" cy="576064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zh-TW" b="1" dirty="0" smtClean="0"/>
              <a:t>PC Less Presentation!</a:t>
            </a:r>
            <a:endParaRPr lang="en-US" altLang="zh-TW" b="1" dirty="0"/>
          </a:p>
        </p:txBody>
      </p:sp>
      <p:sp>
        <p:nvSpPr>
          <p:cNvPr id="30" name="矩形 29"/>
          <p:cNvSpPr/>
          <p:nvPr/>
        </p:nvSpPr>
        <p:spPr>
          <a:xfrm>
            <a:off x="5940150" y="4506674"/>
            <a:ext cx="64807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6062" y="1599676"/>
            <a:ext cx="32988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M7 has USB Reader function for users to do the presentation more efficiently ! You can display picture and document without using a laptop by </a:t>
            </a:r>
            <a:r>
              <a:rPr lang="en-US" altLang="zh-TW" dirty="0">
                <a:solidFill>
                  <a:srgbClr val="002060"/>
                </a:solidFill>
              </a:rPr>
              <a:t>just inserting USB Flash </a:t>
            </a:r>
            <a:r>
              <a:rPr lang="en-US" altLang="zh-TW" dirty="0" smtClean="0">
                <a:solidFill>
                  <a:srgbClr val="002060"/>
                </a:solidFill>
              </a:rPr>
              <a:t>Drive in Type-A port.  The supporting format includes JPEG, PDF,  MS Word, MS Excel, and MS PPT!</a:t>
            </a:r>
            <a:endParaRPr lang="en-US" altLang="zh-TW" dirty="0">
              <a:solidFill>
                <a:srgbClr val="002060"/>
              </a:solidFill>
            </a:endParaRPr>
          </a:p>
        </p:txBody>
      </p:sp>
      <p:pic>
        <p:nvPicPr>
          <p:cNvPr id="20" name="圖片 19" descr="photo_toolbar_simulation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3038" y="792384"/>
            <a:ext cx="2823048" cy="1998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9961" y="792385"/>
            <a:ext cx="2733676" cy="2005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37" y="3991583"/>
            <a:ext cx="683004" cy="67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標題 1"/>
          <p:cNvSpPr txBox="1">
            <a:spLocks/>
          </p:cNvSpPr>
          <p:nvPr/>
        </p:nvSpPr>
        <p:spPr>
          <a:xfrm>
            <a:off x="457200" y="205978"/>
            <a:ext cx="7427168" cy="907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j-cs"/>
              </a:defRPr>
            </a:lvl1pPr>
          </a:lstStyle>
          <a:p>
            <a:r>
              <a:rPr lang="en-US" altLang="zh-TW" dirty="0" smtClean="0"/>
              <a:t>USB Reader</a:t>
            </a: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156" y="2982627"/>
            <a:ext cx="4182962" cy="201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1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57200" y="245028"/>
            <a:ext cx="7426800" cy="907200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Browsing internet during WI-FI projection</a:t>
            </a:r>
            <a:endParaRPr lang="zh-TW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33349" y="1087633"/>
            <a:ext cx="46196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solidFill>
                  <a:srgbClr val="002060"/>
                </a:solidFill>
              </a:rPr>
              <a:t>Allow users to setup the External Internet. </a:t>
            </a:r>
          </a:p>
        </p:txBody>
      </p:sp>
      <p:sp>
        <p:nvSpPr>
          <p:cNvPr id="27" name="矩形 26"/>
          <p:cNvSpPr/>
          <p:nvPr/>
        </p:nvSpPr>
        <p:spPr>
          <a:xfrm>
            <a:off x="460474" y="1426187"/>
            <a:ext cx="4387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User can use the Internet  at the same time while doing the wireless display.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9914" y="2312946"/>
            <a:ext cx="2020533" cy="697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向右箭號 30"/>
          <p:cNvSpPr/>
          <p:nvPr/>
        </p:nvSpPr>
        <p:spPr>
          <a:xfrm>
            <a:off x="1908868" y="2465107"/>
            <a:ext cx="261471" cy="3932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3" name="矩形 32"/>
          <p:cNvSpPr/>
          <p:nvPr/>
        </p:nvSpPr>
        <p:spPr>
          <a:xfrm>
            <a:off x="460474" y="1889348"/>
            <a:ext cx="4153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492582"/>
                </a:solidFill>
              </a:rPr>
              <a:t>*Choose the AP hot spot/ Router and connect</a:t>
            </a:r>
            <a:endParaRPr lang="zh-TW" altLang="en-US" sz="1400" dirty="0">
              <a:solidFill>
                <a:srgbClr val="492582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924424" y="1108466"/>
            <a:ext cx="35623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600" b="1" dirty="0" smtClean="0">
                <a:solidFill>
                  <a:srgbClr val="002060"/>
                </a:solidFill>
              </a:rPr>
              <a:t>Remote Control Function   </a:t>
            </a:r>
          </a:p>
        </p:txBody>
      </p:sp>
      <p:sp>
        <p:nvSpPr>
          <p:cNvPr id="37" name="向右箭號 36"/>
          <p:cNvSpPr/>
          <p:nvPr/>
        </p:nvSpPr>
        <p:spPr>
          <a:xfrm>
            <a:off x="6546525" y="2857144"/>
            <a:ext cx="345866" cy="393242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474" y="2149390"/>
            <a:ext cx="1378205" cy="9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矩形 38"/>
          <p:cNvSpPr/>
          <p:nvPr/>
        </p:nvSpPr>
        <p:spPr>
          <a:xfrm>
            <a:off x="423237" y="2557396"/>
            <a:ext cx="1378205" cy="29974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6014" y="2292457"/>
            <a:ext cx="1378205" cy="92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矩形 40"/>
          <p:cNvSpPr/>
          <p:nvPr/>
        </p:nvSpPr>
        <p:spPr>
          <a:xfrm>
            <a:off x="5096013" y="2956724"/>
            <a:ext cx="1378205" cy="232515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5114925" y="1461724"/>
            <a:ext cx="38195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User can control projector remotely by using below easy-to-read buttons in App without using the physical keypad of RC or projector.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621" y="2347197"/>
            <a:ext cx="1564004" cy="271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矩形 44"/>
          <p:cNvSpPr/>
          <p:nvPr/>
        </p:nvSpPr>
        <p:spPr>
          <a:xfrm>
            <a:off x="5200516" y="3353440"/>
            <a:ext cx="1665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*Available 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for iOS/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Android system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318" y="698628"/>
            <a:ext cx="608902" cy="81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30" y="3239323"/>
            <a:ext cx="4053652" cy="1857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1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31324" y="198257"/>
            <a:ext cx="8214965" cy="907200"/>
          </a:xfrm>
        </p:spPr>
        <p:txBody>
          <a:bodyPr>
            <a:normAutofit/>
          </a:bodyPr>
          <a:lstStyle/>
          <a:p>
            <a:r>
              <a:rPr lang="en-US" altLang="zh-TW" sz="3000" dirty="0" smtClean="0"/>
              <a:t>More about </a:t>
            </a:r>
            <a:r>
              <a:rPr lang="en-US" altLang="zh-TW" sz="3000" dirty="0" err="1" smtClean="0"/>
              <a:t>QCast</a:t>
            </a:r>
            <a:r>
              <a:rPr lang="en-US" altLang="zh-TW" sz="3000" dirty="0" smtClean="0"/>
              <a:t> app for your smart device</a:t>
            </a:r>
            <a:endParaRPr lang="zh-TW" altLang="en-US" sz="3000" dirty="0"/>
          </a:p>
        </p:txBody>
      </p:sp>
      <p:sp>
        <p:nvSpPr>
          <p:cNvPr id="19" name="矩形 18"/>
          <p:cNvSpPr/>
          <p:nvPr/>
        </p:nvSpPr>
        <p:spPr>
          <a:xfrm>
            <a:off x="0" y="1249140"/>
            <a:ext cx="41011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</a:rPr>
              <a:t>1. PC Projection: Windows, MAC</a:t>
            </a:r>
            <a:endParaRPr lang="en-US" altLang="zh-TW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84779"/>
              </p:ext>
            </p:extLst>
          </p:nvPr>
        </p:nvGraphicFramePr>
        <p:xfrm>
          <a:off x="331230" y="4102155"/>
          <a:ext cx="2618452" cy="97155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39725"/>
                <a:gridCol w="1678727"/>
              </a:tblGrid>
              <a:tr h="4354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Supported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OS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Windows/MAC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8698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  Windows </a:t>
                      </a:r>
                      <a:r>
                        <a:rPr lang="en-US" sz="1200" u="none" strike="noStrike" dirty="0">
                          <a:effectLst/>
                        </a:rPr>
                        <a:t>7~10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smtClean="0">
                          <a:effectLst/>
                        </a:rPr>
                        <a:t>  MAC </a:t>
                      </a:r>
                      <a:r>
                        <a:rPr lang="en-US" sz="1200" u="none" strike="noStrike" dirty="0">
                          <a:effectLst/>
                        </a:rPr>
                        <a:t>OS 10.11~10.12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" name="矩形 16"/>
          <p:cNvSpPr/>
          <p:nvPr/>
        </p:nvSpPr>
        <p:spPr>
          <a:xfrm>
            <a:off x="3876904" y="1228150"/>
            <a:ext cx="42831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</a:rPr>
              <a:t>2. Smart 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Device Projection</a:t>
            </a:r>
            <a:r>
              <a:rPr lang="en-US" altLang="zh-TW" sz="1600" b="1" dirty="0" smtClean="0">
                <a:solidFill>
                  <a:schemeClr val="accent5">
                    <a:lumMod val="50000"/>
                  </a:schemeClr>
                </a:solidFill>
              </a:rPr>
              <a:t>: iOS</a:t>
            </a:r>
            <a:r>
              <a:rPr lang="en-US" altLang="zh-TW" sz="1600" b="1" dirty="0">
                <a:solidFill>
                  <a:schemeClr val="accent5">
                    <a:lumMod val="50000"/>
                  </a:schemeClr>
                </a:solidFill>
              </a:rPr>
              <a:t>, Android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12" y="1943250"/>
            <a:ext cx="757156" cy="76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750" y="2641925"/>
            <a:ext cx="706874" cy="70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412" y="3333410"/>
            <a:ext cx="639551" cy="659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/>
          <p:cNvSpPr/>
          <p:nvPr/>
        </p:nvSpPr>
        <p:spPr>
          <a:xfrm>
            <a:off x="977388" y="1659987"/>
            <a:ext cx="228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zh-TW" sz="1400" dirty="0" smtClean="0">
                <a:solidFill>
                  <a:srgbClr val="0070C0"/>
                </a:solidFill>
              </a:rPr>
              <a:t>1. Mirror Screen of user’s PC </a:t>
            </a:r>
            <a:r>
              <a:rPr lang="en-US" altLang="zh-TW" sz="1400" dirty="0">
                <a:solidFill>
                  <a:srgbClr val="0070C0"/>
                </a:solidFill>
              </a:rPr>
              <a:t>on the </a:t>
            </a:r>
            <a:r>
              <a:rPr lang="en-US" altLang="zh-TW" sz="1400" dirty="0" smtClean="0">
                <a:solidFill>
                  <a:srgbClr val="0070C0"/>
                </a:solidFill>
              </a:rPr>
              <a:t>projector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8" y="1598349"/>
            <a:ext cx="671116" cy="72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38" y="2234476"/>
            <a:ext cx="716610" cy="71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28"/>
          <p:cNvSpPr/>
          <p:nvPr/>
        </p:nvSpPr>
        <p:spPr>
          <a:xfrm>
            <a:off x="1010173" y="2238838"/>
            <a:ext cx="2287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2. Extend Screen of user’s PC </a:t>
            </a:r>
            <a:r>
              <a:rPr lang="en-US" altLang="zh-TW" sz="1400" dirty="0">
                <a:solidFill>
                  <a:srgbClr val="0070C0"/>
                </a:solidFill>
              </a:rPr>
              <a:t>on the </a:t>
            </a:r>
            <a:r>
              <a:rPr lang="en-US" altLang="zh-TW" sz="1400" dirty="0" smtClean="0">
                <a:solidFill>
                  <a:srgbClr val="0070C0"/>
                </a:solidFill>
              </a:rPr>
              <a:t>projector</a:t>
            </a:r>
            <a:endParaRPr lang="en-US" altLang="zh-TW" sz="1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9100" y="3580405"/>
            <a:ext cx="39608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*Default Audio: Off,  the audio performance is not good when the</a:t>
            </a:r>
            <a:r>
              <a:rPr lang="zh-TW" alt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resolution of projected content is above 720p 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93" y="2961912"/>
            <a:ext cx="1247775" cy="690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1447606" y="2914313"/>
            <a:ext cx="2048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3. User can determine whether to open Audio function.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79963" y="1517714"/>
            <a:ext cx="5164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User can display </a:t>
            </a:r>
            <a:r>
              <a:rPr lang="en-US" altLang="zh-TW" sz="1400" dirty="0" smtClean="0">
                <a:solidFill>
                  <a:srgbClr val="C00000"/>
                </a:solidFill>
              </a:rPr>
              <a:t>Static</a:t>
            </a:r>
            <a:r>
              <a:rPr lang="en-US" altLang="zh-TW" sz="1400" dirty="0" smtClean="0">
                <a:solidFill>
                  <a:srgbClr val="0070C0"/>
                </a:solidFill>
              </a:rPr>
              <a:t> </a:t>
            </a:r>
            <a:r>
              <a:rPr lang="en-US" altLang="zh-TW" sz="1400" dirty="0" smtClean="0">
                <a:solidFill>
                  <a:srgbClr val="C00000"/>
                </a:solidFill>
              </a:rPr>
              <a:t>Document/ Photo </a:t>
            </a:r>
            <a:r>
              <a:rPr lang="en-US" altLang="zh-TW" sz="1400" dirty="0" smtClean="0">
                <a:solidFill>
                  <a:srgbClr val="0070C0"/>
                </a:solidFill>
              </a:rPr>
              <a:t>on the projector from his smart device</a:t>
            </a:r>
            <a:r>
              <a:rPr lang="zh-TW" altLang="en-US" sz="1400" dirty="0" smtClean="0">
                <a:solidFill>
                  <a:srgbClr val="0070C0"/>
                </a:solidFill>
              </a:rPr>
              <a:t> </a:t>
            </a:r>
            <a:r>
              <a:rPr lang="en-US" altLang="zh-TW" sz="1400" dirty="0" smtClean="0">
                <a:solidFill>
                  <a:srgbClr val="0070C0"/>
                </a:solidFill>
              </a:rPr>
              <a:t>for commercial purpose </a:t>
            </a:r>
            <a:r>
              <a:rPr lang="en-US" altLang="zh-TW" sz="1400" dirty="0" smtClean="0">
                <a:solidFill>
                  <a:srgbClr val="C00000"/>
                </a:solidFill>
              </a:rPr>
              <a:t>(Not support Video)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52048" y="2109643"/>
            <a:ext cx="37585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1. Display </a:t>
            </a:r>
            <a:r>
              <a:rPr lang="en-US" altLang="zh-TW" sz="1400" dirty="0">
                <a:solidFill>
                  <a:srgbClr val="0070C0"/>
                </a:solidFill>
              </a:rPr>
              <a:t>the PPT, Word, Excel, PDF files on the </a:t>
            </a:r>
            <a:r>
              <a:rPr lang="en-US" altLang="zh-TW" sz="1400" dirty="0" smtClean="0">
                <a:solidFill>
                  <a:srgbClr val="0070C0"/>
                </a:solidFill>
              </a:rPr>
              <a:t>projector through </a:t>
            </a:r>
            <a:r>
              <a:rPr lang="en-US" altLang="zh-TW" sz="1400" dirty="0">
                <a:solidFill>
                  <a:srgbClr val="C00000"/>
                </a:solidFill>
              </a:rPr>
              <a:t>Document </a:t>
            </a:r>
            <a:r>
              <a:rPr lang="en-US" altLang="zh-TW" sz="1400" dirty="0" smtClean="0">
                <a:solidFill>
                  <a:srgbClr val="C00000"/>
                </a:solidFill>
              </a:rPr>
              <a:t>Icon</a:t>
            </a:r>
            <a:endParaRPr lang="zh-TW" altLang="en-US" sz="1400" dirty="0">
              <a:solidFill>
                <a:srgbClr val="0070C0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042523" y="2740102"/>
            <a:ext cx="39681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2. Display the </a:t>
            </a:r>
            <a:r>
              <a:rPr lang="en-US" altLang="zh-TW" sz="1400" dirty="0">
                <a:solidFill>
                  <a:srgbClr val="0070C0"/>
                </a:solidFill>
              </a:rPr>
              <a:t>pictures on the projector</a:t>
            </a:r>
            <a:endParaRPr lang="zh-TW" altLang="en-US" sz="1400" dirty="0">
              <a:solidFill>
                <a:srgbClr val="C00000"/>
              </a:solidFill>
            </a:endParaRPr>
          </a:p>
          <a:p>
            <a:r>
              <a:rPr lang="en-US" altLang="zh-TW" sz="1400" dirty="0" smtClean="0">
                <a:solidFill>
                  <a:srgbClr val="0070C0"/>
                </a:solidFill>
              </a:rPr>
              <a:t> through </a:t>
            </a:r>
            <a:r>
              <a:rPr lang="en-US" altLang="zh-TW" sz="1400" dirty="0" smtClean="0">
                <a:solidFill>
                  <a:srgbClr val="C00000"/>
                </a:solidFill>
              </a:rPr>
              <a:t>Photo Icon</a:t>
            </a:r>
            <a:endParaRPr lang="zh-TW" altLang="en-US" sz="1400" dirty="0">
              <a:solidFill>
                <a:srgbClr val="C0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42523" y="3329997"/>
            <a:ext cx="37585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 smtClean="0">
                <a:solidFill>
                  <a:srgbClr val="0070C0"/>
                </a:solidFill>
              </a:rPr>
              <a:t>3. For some Android </a:t>
            </a:r>
            <a:r>
              <a:rPr lang="en-US" altLang="zh-TW" sz="1400" dirty="0">
                <a:solidFill>
                  <a:srgbClr val="0070C0"/>
                </a:solidFill>
              </a:rPr>
              <a:t>device (Android 5.0 above</a:t>
            </a:r>
            <a:r>
              <a:rPr lang="en-US" altLang="zh-TW" sz="1400" dirty="0" smtClean="0">
                <a:solidFill>
                  <a:srgbClr val="0070C0"/>
                </a:solidFill>
              </a:rPr>
              <a:t>), user can mirror his screen on the projector.</a:t>
            </a:r>
          </a:p>
          <a:p>
            <a:endParaRPr lang="en-US" altLang="zh-TW" sz="1400" dirty="0">
              <a:solidFill>
                <a:srgbClr val="0070C0"/>
              </a:solidFill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164396" y="3791662"/>
            <a:ext cx="1997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50000"/>
                  </a:schemeClr>
                </a:solidFill>
              </a:rPr>
              <a:t>*Not support Audio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36510" y="2665936"/>
            <a:ext cx="19752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solidFill>
                  <a:schemeClr val="bg1">
                    <a:lumMod val="50000"/>
                  </a:schemeClr>
                </a:solidFill>
              </a:rPr>
              <a:t>*</a:t>
            </a:r>
            <a:r>
              <a:rPr lang="en-US" altLang="zh-TW" sz="1200" dirty="0">
                <a:solidFill>
                  <a:schemeClr val="bg1">
                    <a:lumMod val="50000"/>
                  </a:schemeClr>
                </a:solidFill>
              </a:rPr>
              <a:t>Windows 10 is not support</a:t>
            </a:r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41" name="表格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56902"/>
              </p:ext>
            </p:extLst>
          </p:nvPr>
        </p:nvGraphicFramePr>
        <p:xfrm>
          <a:off x="4345072" y="4100599"/>
          <a:ext cx="2337647" cy="97155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39725"/>
                <a:gridCol w="1397922"/>
              </a:tblGrid>
              <a:tr h="4354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Supported</a:t>
                      </a: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Gill Sans MT"/>
                        </a:rPr>
                        <a:t>OS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b="1" u="none" strike="noStrike" dirty="0" smtClean="0">
                          <a:effectLst/>
                        </a:rPr>
                        <a:t>IOS/Android</a:t>
                      </a:r>
                      <a:endParaRPr lang="en-US" altLang="zh-TW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68698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  iOS 9~10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390">
                <a:tc vMerge="1"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Gill Sans MT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u="none" strike="noStrike" dirty="0" smtClean="0">
                          <a:effectLst/>
                        </a:rPr>
                        <a:t>  Android 5.0 above</a:t>
                      </a:r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微軟正黑體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2" name="直線接點 41"/>
          <p:cNvCxnSpPr/>
          <p:nvPr/>
        </p:nvCxnSpPr>
        <p:spPr>
          <a:xfrm>
            <a:off x="3932071" y="1027974"/>
            <a:ext cx="0" cy="3982176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62637" y="851002"/>
            <a:ext cx="271866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1700" b="1" dirty="0" smtClean="0">
                <a:solidFill>
                  <a:srgbClr val="002060"/>
                </a:solidFill>
              </a:rPr>
              <a:t>1 to 1 Projection:  </a:t>
            </a:r>
            <a:endParaRPr lang="en-US" altLang="zh-TW" sz="17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195486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Use LAN Control from IT room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54621" y="4381242"/>
            <a:ext cx="4257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 smtClean="0">
                <a:solidFill>
                  <a:srgbClr val="C00000"/>
                </a:solidFill>
              </a:rPr>
              <a:t>Save </a:t>
            </a:r>
            <a:r>
              <a:rPr lang="en-US" altLang="zh-TW" sz="2400" dirty="0">
                <a:solidFill>
                  <a:srgbClr val="C00000"/>
                </a:solidFill>
              </a:rPr>
              <a:t>company maintenance </a:t>
            </a:r>
            <a:r>
              <a:rPr lang="en-US" altLang="zh-TW" sz="2400" dirty="0" smtClean="0">
                <a:solidFill>
                  <a:srgbClr val="C00000"/>
                </a:solidFill>
              </a:rPr>
              <a:t>cost!</a:t>
            </a:r>
            <a:endParaRPr lang="en-US" altLang="zh-TW" sz="2400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2"/>
          </p:nvPr>
        </p:nvSpPr>
        <p:spPr>
          <a:xfrm>
            <a:off x="4569200" y="1851670"/>
            <a:ext cx="4248472" cy="266429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800" dirty="0" smtClean="0">
                <a:solidFill>
                  <a:srgbClr val="002060"/>
                </a:solidFill>
              </a:rPr>
              <a:t>LAN </a:t>
            </a:r>
            <a:r>
              <a:rPr lang="en-US" altLang="zh-TW" sz="1800" dirty="0">
                <a:solidFill>
                  <a:srgbClr val="002060"/>
                </a:solidFill>
              </a:rPr>
              <a:t>Control is designed to help IT managers perform day-to-day projector maintenance and repair tasks efficiently and effectively – offering them full access and control over every projector directly from their workstations. </a:t>
            </a:r>
            <a:r>
              <a:rPr lang="en-US" altLang="zh-TW" sz="1800" dirty="0" smtClean="0">
                <a:solidFill>
                  <a:srgbClr val="002060"/>
                </a:solidFill>
              </a:rPr>
              <a:t>M7 </a:t>
            </a:r>
            <a:r>
              <a:rPr lang="en-US" altLang="zh-TW" sz="1800" dirty="0">
                <a:solidFill>
                  <a:srgbClr val="002060"/>
                </a:solidFill>
              </a:rPr>
              <a:t>also supports RS-232 for reliable long-distance Installations, up to 15 meters, for situations without LAN infrastructure.</a:t>
            </a:r>
            <a:endParaRPr lang="zh-TW" altLang="en-US" sz="18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TW" altLang="en-US" sz="1800" dirty="0">
              <a:solidFill>
                <a:srgbClr val="002060"/>
              </a:solidFill>
            </a:endParaRPr>
          </a:p>
        </p:txBody>
      </p:sp>
      <p:sp>
        <p:nvSpPr>
          <p:cNvPr id="10" name="書卷 (水平) 9"/>
          <p:cNvSpPr/>
          <p:nvPr/>
        </p:nvSpPr>
        <p:spPr>
          <a:xfrm>
            <a:off x="3059832" y="1009303"/>
            <a:ext cx="5841412" cy="532606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zh-TW" b="1" dirty="0"/>
              <a:t>LAN Control Centralized Projector Management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97" y="1617092"/>
            <a:ext cx="4057851" cy="260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398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195486"/>
            <a:ext cx="7416824" cy="720080"/>
          </a:xfrm>
        </p:spPr>
        <p:txBody>
          <a:bodyPr/>
          <a:lstStyle/>
          <a:p>
            <a:r>
              <a:rPr lang="en-US" altLang="zh-TW" dirty="0" smtClean="0"/>
              <a:t>2D Keystone / Corner Fit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22"/>
          </p:nvPr>
        </p:nvSpPr>
        <p:spPr>
          <a:xfrm>
            <a:off x="467544" y="1221603"/>
            <a:ext cx="3456384" cy="17821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sz="1800" dirty="0">
                <a:solidFill>
                  <a:srgbClr val="002060"/>
                </a:solidFill>
              </a:rPr>
              <a:t>When the projector is placed off center, the </a:t>
            </a:r>
            <a:r>
              <a:rPr lang="en-US" altLang="zh-TW" sz="1800" dirty="0">
                <a:solidFill>
                  <a:srgbClr val="C00000"/>
                </a:solidFill>
              </a:rPr>
              <a:t>2D keystone </a:t>
            </a:r>
            <a:r>
              <a:rPr lang="en-US" altLang="zh-TW" sz="1800" dirty="0">
                <a:solidFill>
                  <a:srgbClr val="002060"/>
                </a:solidFill>
              </a:rPr>
              <a:t>correction feature gives you wider projector installation flexibility by correcting the trapezoid effect using horizontal and vertical adjustments.</a:t>
            </a:r>
            <a:endParaRPr lang="zh-TW" altLang="en-US" sz="18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107673"/>
            <a:ext cx="4968552" cy="1958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524552" y="3588247"/>
            <a:ext cx="3456384" cy="12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 baseline="0">
                <a:solidFill>
                  <a:srgbClr val="492582"/>
                </a:solidFill>
                <a:latin typeface="Gill Sans MT" pitchFamily="34" charset="0"/>
                <a:ea typeface="微軟正黑體" pitchFamily="34" charset="-120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 baseline="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rgbClr val="492582"/>
                </a:solidFill>
                <a:latin typeface="Gill Sans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TW" sz="1800" dirty="0">
                <a:solidFill>
                  <a:srgbClr val="C00000"/>
                </a:solidFill>
              </a:rPr>
              <a:t>Corner Fit</a:t>
            </a:r>
            <a:r>
              <a:rPr lang="en-US" altLang="zh-TW" sz="1800" dirty="0"/>
              <a:t> </a:t>
            </a:r>
            <a:r>
              <a:rPr lang="en-US" altLang="zh-TW" sz="1800" dirty="0">
                <a:solidFill>
                  <a:srgbClr val="002060"/>
                </a:solidFill>
              </a:rPr>
              <a:t>is a flexible and convenient way to correct picture dimensions by adjusting each corner of an image independently.</a:t>
            </a:r>
            <a:endParaRPr lang="zh-TW" altLang="en-US" sz="1800" dirty="0">
              <a:solidFill>
                <a:srgbClr val="00206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743" y="3136865"/>
            <a:ext cx="4536504" cy="193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05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STP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3541871028"/>
              </p:ext>
            </p:extLst>
          </p:nvPr>
        </p:nvGraphicFramePr>
        <p:xfrm>
          <a:off x="395536" y="1088019"/>
          <a:ext cx="8496944" cy="380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11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195486"/>
            <a:ext cx="7416824" cy="720080"/>
          </a:xfrm>
        </p:spPr>
        <p:txBody>
          <a:bodyPr>
            <a:normAutofit fontScale="92500"/>
          </a:bodyPr>
          <a:lstStyle/>
          <a:p>
            <a:pPr lvl="0"/>
            <a:r>
              <a:rPr lang="en-US" altLang="zh-TW" dirty="0"/>
              <a:t>Multiple PRJ </a:t>
            </a:r>
            <a:r>
              <a:rPr lang="en-US" altLang="zh-TW" dirty="0" smtClean="0"/>
              <a:t>management with MDA</a:t>
            </a:r>
            <a:endParaRPr lang="en-US" altLang="zh-TW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60662"/>
            <a:ext cx="6285858" cy="27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23528" y="1207272"/>
            <a:ext cx="7509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solidFill>
                  <a:srgbClr val="002060"/>
                </a:solidFill>
              </a:rPr>
              <a:t>BenQ</a:t>
            </a:r>
            <a:r>
              <a:rPr lang="en-US" altLang="zh-TW" dirty="0">
                <a:solidFill>
                  <a:srgbClr val="002060"/>
                </a:solidFill>
              </a:rPr>
              <a:t> Multiple Display Administrator (MDA) software dashboard enables projector control, identification and task management from a single computer. MDA can simplify routines such as opening and closing procedures with scheduling features and by allowing remote power on and off.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7524328" y="465998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/>
              <a:t>**Picture: TBD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7757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56083" y="219265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Long lamp life</a:t>
            </a:r>
            <a:endParaRPr lang="en-US" altLang="zh-TW" dirty="0"/>
          </a:p>
        </p:txBody>
      </p:sp>
      <p:sp>
        <p:nvSpPr>
          <p:cNvPr id="10" name="文字方塊 9"/>
          <p:cNvSpPr txBox="1"/>
          <p:nvPr/>
        </p:nvSpPr>
        <p:spPr>
          <a:xfrm>
            <a:off x="248478" y="3962175"/>
            <a:ext cx="7832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chemeClr val="accent3">
                    <a:lumMod val="50000"/>
                  </a:schemeClr>
                </a:solidFill>
              </a:rPr>
              <a:t>No more compromise between image quality and power consumption!</a:t>
            </a:r>
            <a:endParaRPr lang="zh-TW" alt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4174" y="1882505"/>
            <a:ext cx="7952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 smtClean="0">
                <a:solidFill>
                  <a:srgbClr val="492582"/>
                </a:solidFill>
              </a:rPr>
              <a:t>LampSave</a:t>
            </a:r>
            <a:r>
              <a:rPr lang="en-US" altLang="zh-TW" dirty="0" smtClean="0">
                <a:solidFill>
                  <a:srgbClr val="492582"/>
                </a:solidFill>
              </a:rPr>
              <a:t> mode helps to save </a:t>
            </a:r>
            <a:r>
              <a:rPr lang="en-US" altLang="zh-TW" dirty="0">
                <a:solidFill>
                  <a:srgbClr val="492582"/>
                </a:solidFill>
              </a:rPr>
              <a:t>up to </a:t>
            </a:r>
            <a:r>
              <a:rPr lang="en-US" altLang="zh-TW" dirty="0" smtClean="0">
                <a:solidFill>
                  <a:srgbClr val="492582"/>
                </a:solidFill>
              </a:rPr>
              <a:t>70</a:t>
            </a:r>
            <a:r>
              <a:rPr lang="en-US" altLang="zh-TW" dirty="0">
                <a:solidFill>
                  <a:srgbClr val="492582"/>
                </a:solidFill>
              </a:rPr>
              <a:t>% lamp power consumption depending on the </a:t>
            </a:r>
            <a:r>
              <a:rPr lang="en-US" altLang="zh-TW" dirty="0" smtClean="0">
                <a:solidFill>
                  <a:srgbClr val="492582"/>
                </a:solidFill>
              </a:rPr>
              <a:t> content </a:t>
            </a:r>
            <a:r>
              <a:rPr lang="en-US" altLang="zh-TW" dirty="0">
                <a:solidFill>
                  <a:srgbClr val="492582"/>
                </a:solidFill>
              </a:rPr>
              <a:t>brightness level and keeps the image as bright as it is </a:t>
            </a:r>
            <a:r>
              <a:rPr lang="en-US" altLang="zh-TW" dirty="0" smtClean="0">
                <a:solidFill>
                  <a:srgbClr val="492582"/>
                </a:solidFill>
              </a:rPr>
              <a:t>in </a:t>
            </a:r>
            <a:r>
              <a:rPr lang="en-US" altLang="zh-TW" dirty="0">
                <a:solidFill>
                  <a:srgbClr val="492582"/>
                </a:solidFill>
              </a:rPr>
              <a:t>normal mode. </a:t>
            </a:r>
            <a:endParaRPr lang="zh-TW" altLang="en-US" dirty="0">
              <a:solidFill>
                <a:srgbClr val="492582"/>
              </a:solidFill>
            </a:endParaRPr>
          </a:p>
        </p:txBody>
      </p:sp>
      <p:pic>
        <p:nvPicPr>
          <p:cNvPr id="12" name="Picture 2" descr="http://137.116.168.37/images/images/upload/projector/dx819st/f_lamp_dx818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487" y="2459408"/>
            <a:ext cx="261937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786391" y="2941492"/>
            <a:ext cx="11311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492582"/>
                </a:solidFill>
              </a:rPr>
              <a:t>Maximum</a:t>
            </a:r>
            <a:endParaRPr lang="zh-TW" altLang="en-US" dirty="0">
              <a:solidFill>
                <a:srgbClr val="492582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84264" y="2805075"/>
            <a:ext cx="133236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>
                <a:solidFill>
                  <a:srgbClr val="76B531"/>
                </a:solidFill>
              </a:rPr>
              <a:t>15000</a:t>
            </a:r>
            <a:endParaRPr lang="zh-TW" altLang="en-US" sz="3200" b="1" dirty="0">
              <a:solidFill>
                <a:srgbClr val="76B531"/>
              </a:solidFill>
            </a:endParaRPr>
          </a:p>
        </p:txBody>
      </p:sp>
      <p:sp>
        <p:nvSpPr>
          <p:cNvPr id="14" name="書卷 (水平) 13"/>
          <p:cNvSpPr/>
          <p:nvPr/>
        </p:nvSpPr>
        <p:spPr>
          <a:xfrm>
            <a:off x="786391" y="1192822"/>
            <a:ext cx="5683983" cy="69075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zh-TW" b="1" dirty="0" smtClean="0"/>
              <a:t>The </a:t>
            </a:r>
            <a:r>
              <a:rPr lang="en-US" altLang="zh-TW" b="1" dirty="0"/>
              <a:t>longest lamp life among 4000 lm projector. </a:t>
            </a:r>
          </a:p>
        </p:txBody>
      </p:sp>
    </p:spTree>
    <p:extLst>
      <p:ext uri="{BB962C8B-B14F-4D97-AF65-F5344CB8AC3E}">
        <p14:creationId xmlns:p14="http://schemas.microsoft.com/office/powerpoint/2010/main" val="89995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195486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Upper Lamp Door</a:t>
            </a:r>
            <a:endParaRPr lang="en-US" altLang="zh-TW" dirty="0"/>
          </a:p>
        </p:txBody>
      </p:sp>
      <p:sp>
        <p:nvSpPr>
          <p:cNvPr id="15" name="矩形 14"/>
          <p:cNvSpPr/>
          <p:nvPr/>
        </p:nvSpPr>
        <p:spPr>
          <a:xfrm>
            <a:off x="5067468" y="1411920"/>
            <a:ext cx="32682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 </a:t>
            </a:r>
            <a:r>
              <a:rPr lang="en-US" altLang="zh-TW" dirty="0"/>
              <a:t>quick-release lamp door provides IT managers convenient access for efficient lamp maintenance without removing the projector from ceiling-mounted installations.</a:t>
            </a:r>
          </a:p>
        </p:txBody>
      </p:sp>
      <p:sp>
        <p:nvSpPr>
          <p:cNvPr id="17" name="書卷 (水平) 16"/>
          <p:cNvSpPr/>
          <p:nvPr/>
        </p:nvSpPr>
        <p:spPr>
          <a:xfrm>
            <a:off x="4735158" y="590118"/>
            <a:ext cx="4179265" cy="690750"/>
          </a:xfrm>
          <a:prstGeom prst="horizontalScroll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altLang="zh-TW" b="1" dirty="0"/>
              <a:t>Upper Lamp Door for Simplified Lamp Maintenance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5" y="1408955"/>
            <a:ext cx="4602092" cy="347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5536" y="3147814"/>
            <a:ext cx="4032448" cy="15841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481" y="3166245"/>
            <a:ext cx="3069208" cy="193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7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Selling point for M7 series</a:t>
            </a:r>
            <a:endParaRPr lang="zh-TW" altLang="en-US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2424306103"/>
              </p:ext>
            </p:extLst>
          </p:nvPr>
        </p:nvGraphicFramePr>
        <p:xfrm>
          <a:off x="323528" y="1064872"/>
          <a:ext cx="8415358" cy="3784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58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7"/>
          </p:nvPr>
        </p:nvSpPr>
        <p:spPr>
          <a:xfrm>
            <a:off x="611560" y="1203598"/>
            <a:ext cx="7056784" cy="2375741"/>
          </a:xfrm>
        </p:spPr>
        <p:txBody>
          <a:bodyPr/>
          <a:lstStyle/>
          <a:p>
            <a:r>
              <a:rPr lang="en-US" altLang="zh-TW" dirty="0" smtClean="0">
                <a:cs typeface="Arial" pitchFamily="34" charset="0"/>
              </a:rPr>
              <a:t>Why M7?</a:t>
            </a:r>
            <a:endParaRPr lang="en-US" altLang="zh-TW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14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Target scenario for M7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3" y="987574"/>
            <a:ext cx="8278423" cy="864096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Designed for SMB/Corp/Classroom/small commercial opening area</a:t>
            </a:r>
          </a:p>
          <a:p>
            <a:r>
              <a:rPr lang="en-US" altLang="zh-TW" dirty="0"/>
              <a:t>Used in medium-size </a:t>
            </a:r>
            <a:r>
              <a:rPr lang="en-US" altLang="zh-TW" dirty="0" smtClean="0"/>
              <a:t>room (20-30 </a:t>
            </a:r>
            <a:r>
              <a:rPr lang="en-US" altLang="zh-TW" dirty="0"/>
              <a:t>people) 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99" t="-1746" r="4381" b="1746"/>
          <a:stretch/>
        </p:blipFill>
        <p:spPr bwMode="auto">
          <a:xfrm>
            <a:off x="3323746" y="2583759"/>
            <a:ext cx="2582202" cy="17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55" y="2583759"/>
            <a:ext cx="2506531" cy="17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46" y="2583759"/>
            <a:ext cx="2388197" cy="181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6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TW" dirty="0" smtClean="0"/>
              <a:t>Target User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360622" y="958743"/>
            <a:ext cx="2681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u="sng" dirty="0" smtClean="0"/>
              <a:t>To user who may need</a:t>
            </a:r>
            <a:endParaRPr lang="zh-TW" altLang="en-US" b="1" u="sng" dirty="0"/>
          </a:p>
        </p:txBody>
      </p:sp>
      <p:sp>
        <p:nvSpPr>
          <p:cNvPr id="3" name="矩形 2"/>
          <p:cNvSpPr/>
          <p:nvPr/>
        </p:nvSpPr>
        <p:spPr>
          <a:xfrm>
            <a:off x="2644278" y="7808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smtClean="0">
                <a:solidFill>
                  <a:srgbClr val="002060"/>
                </a:solidFill>
              </a:rPr>
              <a:t>.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926657" y="3703773"/>
            <a:ext cx="3400512" cy="7050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sz="1600" dirty="0">
              <a:solidFill>
                <a:schemeClr val="tx1"/>
              </a:solidFill>
            </a:endParaRPr>
          </a:p>
        </p:txBody>
      </p:sp>
      <p:graphicFrame>
        <p:nvGraphicFramePr>
          <p:cNvPr id="12" name="內容版面配置區 7"/>
          <p:cNvGraphicFramePr>
            <a:graphicFrameLocks noGrp="1"/>
          </p:cNvGraphicFramePr>
          <p:nvPr>
            <p:ph sz="quarter" idx="22"/>
            <p:extLst>
              <p:ext uri="{D42A27DB-BD31-4B8C-83A1-F6EECF244321}">
                <p14:modId xmlns:p14="http://schemas.microsoft.com/office/powerpoint/2010/main" val="3317945420"/>
              </p:ext>
            </p:extLst>
          </p:nvPr>
        </p:nvGraphicFramePr>
        <p:xfrm>
          <a:off x="656523" y="1580369"/>
          <a:ext cx="7632847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46" y="3979162"/>
            <a:ext cx="572124" cy="553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19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altLang="zh-TW" dirty="0" smtClean="0"/>
              <a:t>Scenario : restaurant/sports bar</a:t>
            </a:r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" y="968046"/>
            <a:ext cx="4487601" cy="20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27" y="968045"/>
            <a:ext cx="2789500" cy="200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90308" y="3324303"/>
            <a:ext cx="76905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>
                <a:solidFill>
                  <a:srgbClr val="492582"/>
                </a:solidFill>
              </a:rPr>
              <a:t>What do user need: 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492582"/>
                </a:solidFill>
              </a:rPr>
              <a:t>Centralized control (on/off/volume/setting) from checkout register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492582"/>
                </a:solidFill>
              </a:rPr>
              <a:t>Easily adjust content for Wireless display (suggest with </a:t>
            </a:r>
            <a:r>
              <a:rPr lang="en-US" altLang="zh-TW" dirty="0" err="1" smtClean="0">
                <a:solidFill>
                  <a:srgbClr val="492582"/>
                </a:solidFill>
              </a:rPr>
              <a:t>QCast</a:t>
            </a:r>
            <a:r>
              <a:rPr lang="en-US" altLang="zh-TW" dirty="0" smtClean="0">
                <a:solidFill>
                  <a:srgbClr val="492582"/>
                </a:solidFill>
              </a:rPr>
              <a:t> mirror)  </a:t>
            </a:r>
          </a:p>
          <a:p>
            <a:pPr marL="342900" lvl="0" indent="-342900">
              <a:buFontTx/>
              <a:buAutoNum type="arabicPeriod"/>
            </a:pPr>
            <a:r>
              <a:rPr lang="en-US" altLang="zh-TW" dirty="0" smtClean="0">
                <a:solidFill>
                  <a:srgbClr val="492582"/>
                </a:solidFill>
              </a:rPr>
              <a:t>Connect with existed Control system (</a:t>
            </a:r>
            <a:r>
              <a:rPr lang="en-US" altLang="zh-TW" dirty="0">
                <a:solidFill>
                  <a:srgbClr val="492582"/>
                </a:solidFill>
              </a:rPr>
              <a:t>Extron/PJ </a:t>
            </a:r>
            <a:r>
              <a:rPr lang="en-US" altLang="zh-TW" dirty="0" smtClean="0">
                <a:solidFill>
                  <a:srgbClr val="492582"/>
                </a:solidFill>
              </a:rPr>
              <a:t>Link/Crestron/AMX) </a:t>
            </a:r>
          </a:p>
          <a:p>
            <a:pPr marL="342900" indent="-342900">
              <a:buAutoNum type="arabicPeriod"/>
            </a:pPr>
            <a:endParaRPr lang="en-US" altLang="zh-TW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67544" y="205978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LAN control + Web page tool</a:t>
            </a:r>
            <a:endParaRPr lang="zh-TW" altLang="en-US" dirty="0"/>
          </a:p>
        </p:txBody>
      </p:sp>
      <p:pic>
        <p:nvPicPr>
          <p:cNvPr id="1026" name="圖片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28" y="1521374"/>
            <a:ext cx="4584072" cy="318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495" y="2596730"/>
            <a:ext cx="2726466" cy="221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/>
        </p:nvSpPr>
        <p:spPr>
          <a:xfrm>
            <a:off x="0" y="1309108"/>
            <a:ext cx="4680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TW" dirty="0">
                <a:solidFill>
                  <a:srgbClr val="002060"/>
                </a:solidFill>
              </a:rPr>
              <a:t>M7 </a:t>
            </a:r>
            <a:r>
              <a:rPr lang="en-US" altLang="zh-TW" dirty="0" smtClean="0">
                <a:solidFill>
                  <a:srgbClr val="002060"/>
                </a:solidFill>
              </a:rPr>
              <a:t>has a new </a:t>
            </a:r>
            <a:r>
              <a:rPr lang="en-US" altLang="zh-TW" dirty="0">
                <a:solidFill>
                  <a:srgbClr val="002060"/>
                </a:solidFill>
              </a:rPr>
              <a:t>user-friendly OSD interface, and a more </a:t>
            </a:r>
            <a:r>
              <a:rPr lang="en-US" altLang="zh-TW" dirty="0" smtClean="0">
                <a:solidFill>
                  <a:srgbClr val="002060"/>
                </a:solidFill>
              </a:rPr>
              <a:t>intuitive LAN </a:t>
            </a:r>
            <a:r>
              <a:rPr lang="en-US" altLang="zh-TW" dirty="0">
                <a:solidFill>
                  <a:srgbClr val="002060"/>
                </a:solidFill>
              </a:rPr>
              <a:t>control interface through Web Page Tool/APP for users to operate the projector more efficiently</a:t>
            </a:r>
            <a:r>
              <a:rPr lang="en-US" altLang="zh-TW" dirty="0" smtClean="0">
                <a:solidFill>
                  <a:srgbClr val="002060"/>
                </a:solidFill>
              </a:rPr>
              <a:t>.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184531" y="4438121"/>
            <a:ext cx="2458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7030A0"/>
                </a:solidFill>
              </a:rPr>
              <a:t>Web Page Tool for </a:t>
            </a:r>
            <a:r>
              <a:rPr lang="en-US" altLang="zh-TW" sz="1600" dirty="0">
                <a:solidFill>
                  <a:srgbClr val="7030A0"/>
                </a:solidFill>
              </a:rPr>
              <a:t>LAN Control </a:t>
            </a:r>
            <a:endParaRPr lang="zh-TW" altLang="en-US" sz="1600" dirty="0">
              <a:solidFill>
                <a:srgbClr val="7030A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28800" y="4495092"/>
            <a:ext cx="21528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 smtClean="0">
                <a:solidFill>
                  <a:srgbClr val="7030A0"/>
                </a:solidFill>
              </a:rPr>
              <a:t>Remote Control keypad via </a:t>
            </a:r>
            <a:r>
              <a:rPr lang="en-US" altLang="zh-TW" sz="1600" dirty="0" err="1" smtClean="0">
                <a:solidFill>
                  <a:srgbClr val="7030A0"/>
                </a:solidFill>
              </a:rPr>
              <a:t>QCast</a:t>
            </a:r>
            <a:r>
              <a:rPr lang="en-US" altLang="zh-TW" sz="1600" dirty="0" smtClean="0">
                <a:solidFill>
                  <a:srgbClr val="7030A0"/>
                </a:solidFill>
              </a:rPr>
              <a:t> App</a:t>
            </a:r>
            <a:endParaRPr lang="en-US" altLang="zh-TW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9"/>
          </p:nvPr>
        </p:nvSpPr>
        <p:spPr>
          <a:xfrm>
            <a:off x="477520" y="195486"/>
            <a:ext cx="7416824" cy="720080"/>
          </a:xfrm>
        </p:spPr>
        <p:txBody>
          <a:bodyPr/>
          <a:lstStyle/>
          <a:p>
            <a:pPr lvl="0"/>
            <a:r>
              <a:rPr lang="en-US" altLang="zh-TW" dirty="0" smtClean="0"/>
              <a:t>Control </a:t>
            </a:r>
            <a:r>
              <a:rPr lang="en-US" altLang="zh-TW" dirty="0"/>
              <a:t>system </a:t>
            </a:r>
            <a:r>
              <a:rPr lang="en-US" altLang="zh-TW" dirty="0" smtClean="0"/>
              <a:t>Compatibility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74138" y="1706790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smtClean="0">
                <a:solidFill>
                  <a:srgbClr val="002060"/>
                </a:solidFill>
              </a:rPr>
              <a:t>No matter which brand of control system used in the meeting room,  M7 could be easily integrated </a:t>
            </a:r>
            <a:r>
              <a:rPr lang="en-US" altLang="zh-TW" dirty="0">
                <a:solidFill>
                  <a:srgbClr val="002060"/>
                </a:solidFill>
              </a:rPr>
              <a:t>with </a:t>
            </a:r>
            <a:r>
              <a:rPr lang="en-US" altLang="zh-TW" dirty="0" smtClean="0">
                <a:solidFill>
                  <a:srgbClr val="002060"/>
                </a:solidFill>
              </a:rPr>
              <a:t>companies’ existing 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2060"/>
                </a:solidFill>
              </a:rPr>
              <a:t>W</a:t>
            </a:r>
            <a:r>
              <a:rPr lang="en-US" altLang="zh-TW" dirty="0" smtClean="0">
                <a:solidFill>
                  <a:srgbClr val="002060"/>
                </a:solidFill>
              </a:rPr>
              <a:t>idely </a:t>
            </a:r>
            <a:r>
              <a:rPr lang="en-US" altLang="zh-TW" dirty="0">
                <a:solidFill>
                  <a:srgbClr val="002060"/>
                </a:solidFill>
              </a:rPr>
              <a:t>compatible with leading projector control systems including Crestron, </a:t>
            </a:r>
            <a:r>
              <a:rPr lang="en-US" altLang="zh-TW" dirty="0" smtClean="0">
                <a:solidFill>
                  <a:srgbClr val="002060"/>
                </a:solidFill>
              </a:rPr>
              <a:t>AMX, Besides, we also offer </a:t>
            </a:r>
            <a:r>
              <a:rPr lang="en-US" altLang="zh-TW" dirty="0">
                <a:solidFill>
                  <a:srgbClr val="002060"/>
                </a:solidFill>
              </a:rPr>
              <a:t>seamless support for the</a:t>
            </a:r>
            <a:r>
              <a:rPr lang="en-US" altLang="zh-TW" dirty="0">
                <a:solidFill>
                  <a:srgbClr val="492582"/>
                </a:solidFill>
              </a:rPr>
              <a:t> </a:t>
            </a:r>
            <a:r>
              <a:rPr lang="en-US" altLang="zh-TW" dirty="0" smtClean="0">
                <a:solidFill>
                  <a:srgbClr val="C00000"/>
                </a:solidFill>
              </a:rPr>
              <a:t>*Extron Control IP Link system </a:t>
            </a:r>
            <a:r>
              <a:rPr lang="en-US" altLang="zh-TW" dirty="0" smtClean="0">
                <a:solidFill>
                  <a:srgbClr val="002060"/>
                </a:solidFill>
              </a:rPr>
              <a:t>in M7, making </a:t>
            </a:r>
            <a:r>
              <a:rPr lang="en-US" altLang="zh-TW" dirty="0">
                <a:solidFill>
                  <a:srgbClr val="002060"/>
                </a:solidFill>
              </a:rPr>
              <a:t>it simple to integrate into corporate network infrastructures</a:t>
            </a:r>
            <a:endParaRPr lang="zh-TW" altLang="en-US" dirty="0">
              <a:solidFill>
                <a:srgbClr val="002060"/>
              </a:solidFill>
            </a:endParaRPr>
          </a:p>
        </p:txBody>
      </p:sp>
      <p:sp>
        <p:nvSpPr>
          <p:cNvPr id="10" name="書卷 (水平) 9"/>
          <p:cNvSpPr/>
          <p:nvPr/>
        </p:nvSpPr>
        <p:spPr>
          <a:xfrm>
            <a:off x="395536" y="1162603"/>
            <a:ext cx="6696744" cy="532606"/>
          </a:xfrm>
          <a:prstGeom prst="horizontalScroll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/>
              <a:t>AMX. Crestron, </a:t>
            </a:r>
            <a:r>
              <a:rPr lang="en-US" altLang="zh-TW" b="1" dirty="0" smtClean="0"/>
              <a:t>*Extron IP Link </a:t>
            </a:r>
            <a:r>
              <a:rPr lang="en-US" altLang="zh-TW" b="1" dirty="0"/>
              <a:t>Control device compatible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20" y="3332107"/>
            <a:ext cx="5297776" cy="6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11910"/>
            <a:ext cx="2962396" cy="80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144" y="4212413"/>
            <a:ext cx="1400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179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_W">
  <a:themeElements>
    <a:clrScheme name="BenQ">
      <a:dk1>
        <a:srgbClr val="3A126C"/>
      </a:dk1>
      <a:lt1>
        <a:srgbClr val="FFFFFF"/>
      </a:lt1>
      <a:dk2>
        <a:srgbClr val="3A126C"/>
      </a:dk2>
      <a:lt2>
        <a:srgbClr val="FFFFFF"/>
      </a:lt2>
      <a:accent1>
        <a:srgbClr val="8B51AF"/>
      </a:accent1>
      <a:accent2>
        <a:srgbClr val="F7CA5B"/>
      </a:accent2>
      <a:accent3>
        <a:srgbClr val="A4CD3B"/>
      </a:accent3>
      <a:accent4>
        <a:srgbClr val="F15651"/>
      </a:accent4>
      <a:accent5>
        <a:srgbClr val="3782C3"/>
      </a:accent5>
      <a:accent6>
        <a:srgbClr val="D9AFF3"/>
      </a:accent6>
      <a:hlink>
        <a:srgbClr val="3A126C"/>
      </a:hlink>
      <a:folHlink>
        <a:srgbClr val="AC7BE9"/>
      </a:folHlink>
    </a:clrScheme>
    <a:fontScheme name="BenQ">
      <a:majorFont>
        <a:latin typeface="Gill Sans MT"/>
        <a:ea typeface="微軟正黑體"/>
        <a:cs typeface=""/>
      </a:majorFont>
      <a:minorFont>
        <a:latin typeface="Gill Sans MT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31058</TotalTime>
  <Words>1209</Words>
  <Application>Microsoft Office PowerPoint</Application>
  <PresentationFormat>On-screen Show (16:9)</PresentationFormat>
  <Paragraphs>160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微軟正黑體</vt:lpstr>
      <vt:lpstr>Arial</vt:lpstr>
      <vt:lpstr>Calibri</vt:lpstr>
      <vt:lpstr>Gill Sans MT</vt:lpstr>
      <vt:lpstr>新細明體</vt:lpstr>
      <vt:lpstr>Symbol</vt:lpstr>
      <vt:lpstr>Times New Roman</vt:lpstr>
      <vt:lpstr>Content_W</vt:lpstr>
      <vt:lpstr>PowerPoint Presentation</vt:lpstr>
      <vt:lpstr>STP</vt:lpstr>
      <vt:lpstr>Selling point for M7 series</vt:lpstr>
      <vt:lpstr>PowerPoint Presentation</vt:lpstr>
      <vt:lpstr>Target scenario for M7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Andrea Yang</dc:creator>
  <cp:lastModifiedBy>Andrey Taskaev</cp:lastModifiedBy>
  <cp:revision>567</cp:revision>
  <cp:lastPrinted>2014-03-19T22:05:18Z</cp:lastPrinted>
  <dcterms:created xsi:type="dcterms:W3CDTF">2011-02-08T02:08:58Z</dcterms:created>
  <dcterms:modified xsi:type="dcterms:W3CDTF">2017-10-17T07:51:02Z</dcterms:modified>
</cp:coreProperties>
</file>