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65" r:id="rId2"/>
    <p:sldId id="360" r:id="rId3"/>
    <p:sldId id="361" r:id="rId4"/>
    <p:sldId id="351" r:id="rId5"/>
    <p:sldId id="352" r:id="rId6"/>
    <p:sldId id="353" r:id="rId7"/>
    <p:sldId id="273" r:id="rId8"/>
    <p:sldId id="338" r:id="rId9"/>
    <p:sldId id="358" r:id="rId10"/>
    <p:sldId id="317" r:id="rId11"/>
    <p:sldId id="339" r:id="rId12"/>
    <p:sldId id="340" r:id="rId13"/>
    <p:sldId id="321" r:id="rId14"/>
    <p:sldId id="319" r:id="rId15"/>
    <p:sldId id="343" r:id="rId16"/>
    <p:sldId id="344" r:id="rId17"/>
    <p:sldId id="278" r:id="rId18"/>
    <p:sldId id="279" r:id="rId19"/>
    <p:sldId id="345" r:id="rId20"/>
    <p:sldId id="348" r:id="rId21"/>
    <p:sldId id="346" r:id="rId22"/>
    <p:sldId id="261" r:id="rId23"/>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25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FD4443E-F989-4FC4-A0C8-D5A2AF1F390B}" styleName="深色樣式 1 - 輔色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佈景主題樣式 2 - 輔色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38B1855-1B75-4FBE-930C-398BA8C253C6}" styleName="佈景主題樣式 2 - 輔色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深色樣式 1 - 輔色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113A9D2-9D6B-4929-AA2D-F23B5EE8CBE7}" styleName="佈景主題樣式 2 - 輔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B9631B5-78F2-41C9-869B-9F39066F8104}" styleName="中等深淺樣式 3 - 輔色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8603FDC-E32A-4AB5-989C-0864C3EAD2B8}" styleName="佈景主題樣式 2 - 輔色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43" autoAdjust="0"/>
    <p:restoredTop sz="79737" autoAdjust="0"/>
  </p:normalViewPr>
  <p:slideViewPr>
    <p:cSldViewPr>
      <p:cViewPr varScale="1">
        <p:scale>
          <a:sx n="154" d="100"/>
          <a:sy n="154" d="100"/>
        </p:scale>
        <p:origin x="840" y="126"/>
      </p:cViewPr>
      <p:guideLst>
        <p:guide orient="horz" pos="1620"/>
        <p:guide pos="2880"/>
      </p:guideLst>
    </p:cSldViewPr>
  </p:slideViewPr>
  <p:notesTextViewPr>
    <p:cViewPr>
      <p:scale>
        <a:sx n="100" d="100"/>
        <a:sy n="100" d="100"/>
      </p:scale>
      <p:origin x="0" y="0"/>
    </p:cViewPr>
  </p:notesTextViewPr>
  <p:notesViewPr>
    <p:cSldViewPr>
      <p:cViewPr varScale="1">
        <p:scale>
          <a:sx n="87" d="100"/>
          <a:sy n="87" d="100"/>
        </p:scale>
        <p:origin x="-381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3.xml.rels><?xml version="1.0" encoding="UTF-8" standalone="yes"?>
<Relationships xmlns="http://schemas.openxmlformats.org/package/2006/relationships"><Relationship Id="rId1" Type="http://schemas.openxmlformats.org/officeDocument/2006/relationships/image" Target="../media/image11.jpg"/></Relationships>
</file>

<file path=ppt/diagrams/_rels/drawing3.xml.rels><?xml version="1.0" encoding="UTF-8" standalone="yes"?>
<Relationships xmlns="http://schemas.openxmlformats.org/package/2006/relationships"><Relationship Id="rId1"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B5455B-57D4-42AD-8630-ED93E6481912}"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zh-TW" altLang="en-US"/>
        </a:p>
      </dgm:t>
    </dgm:pt>
    <dgm:pt modelId="{609C047C-5E9B-4EA3-9667-7B3EA489805C}">
      <dgm:prSet phldrT="[文字]"/>
      <dgm:spPr/>
      <dgm:t>
        <a:bodyPr/>
        <a:lstStyle/>
        <a:p>
          <a:r>
            <a:rPr lang="en-US" altLang="zh-TW" dirty="0" smtClean="0"/>
            <a:t>Segmentation</a:t>
          </a:r>
          <a:endParaRPr lang="zh-TW" altLang="en-US" dirty="0"/>
        </a:p>
      </dgm:t>
    </dgm:pt>
    <dgm:pt modelId="{9369226B-979D-4B76-B737-546ABF4CBEF9}" type="parTrans" cxnId="{40757899-BFD1-46D6-A0E5-6294F1FAF42C}">
      <dgm:prSet/>
      <dgm:spPr/>
      <dgm:t>
        <a:bodyPr/>
        <a:lstStyle/>
        <a:p>
          <a:endParaRPr lang="zh-TW" altLang="en-US"/>
        </a:p>
      </dgm:t>
    </dgm:pt>
    <dgm:pt modelId="{02A50B5E-5198-4237-95AD-4DDA0036E5F3}" type="sibTrans" cxnId="{40757899-BFD1-46D6-A0E5-6294F1FAF42C}">
      <dgm:prSet/>
      <dgm:spPr/>
      <dgm:t>
        <a:bodyPr/>
        <a:lstStyle/>
        <a:p>
          <a:endParaRPr lang="zh-TW" altLang="en-US"/>
        </a:p>
      </dgm:t>
    </dgm:pt>
    <dgm:pt modelId="{08D0D7EC-9C6A-4248-B129-2E70D252A8BF}">
      <dgm:prSet phldrT="[文字]"/>
      <dgm:spPr/>
      <dgm:t>
        <a:bodyPr/>
        <a:lstStyle/>
        <a:p>
          <a:r>
            <a:rPr lang="en-US" altLang="zh-TW" dirty="0" smtClean="0"/>
            <a:t>SMB Business / School</a:t>
          </a:r>
          <a:endParaRPr lang="zh-TW" altLang="en-US" dirty="0"/>
        </a:p>
      </dgm:t>
    </dgm:pt>
    <dgm:pt modelId="{9FD4C766-FB75-4694-8F9D-FC0971D79BEF}" type="parTrans" cxnId="{BED1797A-4D78-432A-861B-8FEB0D7368AB}">
      <dgm:prSet/>
      <dgm:spPr/>
      <dgm:t>
        <a:bodyPr/>
        <a:lstStyle/>
        <a:p>
          <a:endParaRPr lang="zh-TW" altLang="en-US"/>
        </a:p>
      </dgm:t>
    </dgm:pt>
    <dgm:pt modelId="{C8E3D8AE-AF51-444C-B295-2EA239B1C306}" type="sibTrans" cxnId="{BED1797A-4D78-432A-861B-8FEB0D7368AB}">
      <dgm:prSet/>
      <dgm:spPr/>
      <dgm:t>
        <a:bodyPr/>
        <a:lstStyle/>
        <a:p>
          <a:endParaRPr lang="zh-TW" altLang="en-US"/>
        </a:p>
      </dgm:t>
    </dgm:pt>
    <dgm:pt modelId="{074671A5-563C-44CE-88EF-942DBD84B959}">
      <dgm:prSet phldrT="[文字]"/>
      <dgm:spPr/>
      <dgm:t>
        <a:bodyPr/>
        <a:lstStyle/>
        <a:p>
          <a:r>
            <a:rPr lang="en-US" altLang="zh-TW" dirty="0" smtClean="0"/>
            <a:t>Target Audience</a:t>
          </a:r>
          <a:endParaRPr lang="zh-TW" altLang="en-US" dirty="0"/>
        </a:p>
      </dgm:t>
    </dgm:pt>
    <dgm:pt modelId="{5E3D5CFB-0F63-40A4-96EA-9C9608BE4A28}" type="parTrans" cxnId="{8129B98E-8AE2-4E9B-AE15-4918B9BE73C6}">
      <dgm:prSet/>
      <dgm:spPr/>
      <dgm:t>
        <a:bodyPr/>
        <a:lstStyle/>
        <a:p>
          <a:endParaRPr lang="zh-TW" altLang="en-US"/>
        </a:p>
      </dgm:t>
    </dgm:pt>
    <dgm:pt modelId="{F881B250-26EC-4B69-A9B4-5F0AFBA85525}" type="sibTrans" cxnId="{8129B98E-8AE2-4E9B-AE15-4918B9BE73C6}">
      <dgm:prSet/>
      <dgm:spPr/>
      <dgm:t>
        <a:bodyPr/>
        <a:lstStyle/>
        <a:p>
          <a:endParaRPr lang="zh-TW" altLang="en-US"/>
        </a:p>
      </dgm:t>
    </dgm:pt>
    <dgm:pt modelId="{49D2E1F4-5644-40E6-AE0E-395669C2CD8C}">
      <dgm:prSet phldrT="[文字]"/>
      <dgm:spPr/>
      <dgm:t>
        <a:bodyPr/>
        <a:lstStyle/>
        <a:p>
          <a:r>
            <a:rPr lang="en-US" altLang="zh-TW" dirty="0" smtClean="0">
              <a:latin typeface="Gill Sans MT" pitchFamily="34" charset="0"/>
              <a:ea typeface="微軟正黑體" pitchFamily="34" charset="-120"/>
            </a:rPr>
            <a:t>also seek the virtue of high brightness with good color</a:t>
          </a:r>
          <a:endParaRPr lang="zh-TW" altLang="en-US" dirty="0"/>
        </a:p>
      </dgm:t>
    </dgm:pt>
    <dgm:pt modelId="{7573EEB7-3555-419B-B957-CAA0C61CF4CA}" type="parTrans" cxnId="{6EE43A57-0866-4415-8237-20D05EC356AB}">
      <dgm:prSet/>
      <dgm:spPr/>
      <dgm:t>
        <a:bodyPr/>
        <a:lstStyle/>
        <a:p>
          <a:endParaRPr lang="zh-TW" altLang="en-US"/>
        </a:p>
      </dgm:t>
    </dgm:pt>
    <dgm:pt modelId="{5E085B9C-95A0-44B7-8906-103181BF311A}" type="sibTrans" cxnId="{6EE43A57-0866-4415-8237-20D05EC356AB}">
      <dgm:prSet/>
      <dgm:spPr/>
      <dgm:t>
        <a:bodyPr/>
        <a:lstStyle/>
        <a:p>
          <a:endParaRPr lang="zh-TW" altLang="en-US"/>
        </a:p>
      </dgm:t>
    </dgm:pt>
    <dgm:pt modelId="{4C4EC31F-CDA1-462E-AA74-46399B46C088}">
      <dgm:prSet phldrT="[文字]"/>
      <dgm:spPr/>
      <dgm:t>
        <a:bodyPr/>
        <a:lstStyle/>
        <a:p>
          <a:r>
            <a:rPr lang="en-US" altLang="zh-TW" dirty="0" smtClean="0"/>
            <a:t>Positioning</a:t>
          </a:r>
          <a:endParaRPr lang="zh-TW" altLang="en-US" dirty="0"/>
        </a:p>
      </dgm:t>
    </dgm:pt>
    <dgm:pt modelId="{E1A0DEF1-375C-438A-A6DC-D53568B11C18}" type="parTrans" cxnId="{57CC1748-CDBD-46C7-AA60-F3B37E8D69AE}">
      <dgm:prSet/>
      <dgm:spPr/>
      <dgm:t>
        <a:bodyPr/>
        <a:lstStyle/>
        <a:p>
          <a:endParaRPr lang="zh-TW" altLang="en-US"/>
        </a:p>
      </dgm:t>
    </dgm:pt>
    <dgm:pt modelId="{9F05547F-D1FA-4423-B28B-6787C15E3B34}" type="sibTrans" cxnId="{57CC1748-CDBD-46C7-AA60-F3B37E8D69AE}">
      <dgm:prSet/>
      <dgm:spPr/>
      <dgm:t>
        <a:bodyPr/>
        <a:lstStyle/>
        <a:p>
          <a:endParaRPr lang="zh-TW" altLang="en-US"/>
        </a:p>
      </dgm:t>
    </dgm:pt>
    <dgm:pt modelId="{F6CB80CF-13D9-4C81-B766-3E66BCC00204}">
      <dgm:prSet phldrT="[文字]"/>
      <dgm:spPr/>
      <dgm:t>
        <a:bodyPr/>
        <a:lstStyle/>
        <a:p>
          <a:r>
            <a:rPr lang="en-US" altLang="zh-TW" dirty="0" smtClean="0"/>
            <a:t>High Brightness, software (App) Free Wireless Display Projector*</a:t>
          </a:r>
          <a:endParaRPr lang="zh-TW" altLang="en-US" dirty="0"/>
        </a:p>
      </dgm:t>
    </dgm:pt>
    <dgm:pt modelId="{BF1EE0C8-7280-48EC-9BB9-948646D94023}" type="parTrans" cxnId="{DD25F54E-2CF9-42DD-A76E-37FAE111A71F}">
      <dgm:prSet/>
      <dgm:spPr/>
      <dgm:t>
        <a:bodyPr/>
        <a:lstStyle/>
        <a:p>
          <a:endParaRPr lang="zh-TW" altLang="en-US"/>
        </a:p>
      </dgm:t>
    </dgm:pt>
    <dgm:pt modelId="{2516E3D1-DEE1-4088-9094-2AD6F4D33528}" type="sibTrans" cxnId="{DD25F54E-2CF9-42DD-A76E-37FAE111A71F}">
      <dgm:prSet/>
      <dgm:spPr/>
      <dgm:t>
        <a:bodyPr/>
        <a:lstStyle/>
        <a:p>
          <a:endParaRPr lang="zh-TW" altLang="en-US"/>
        </a:p>
      </dgm:t>
    </dgm:pt>
    <dgm:pt modelId="{E4BDA877-7700-4427-9952-A221AAEEC1E5}" type="pres">
      <dgm:prSet presAssocID="{E8B5455B-57D4-42AD-8630-ED93E6481912}" presName="Name0" presStyleCnt="0">
        <dgm:presLayoutVars>
          <dgm:dir/>
          <dgm:animLvl val="lvl"/>
          <dgm:resizeHandles val="exact"/>
        </dgm:presLayoutVars>
      </dgm:prSet>
      <dgm:spPr/>
      <dgm:t>
        <a:bodyPr/>
        <a:lstStyle/>
        <a:p>
          <a:endParaRPr lang="zh-TW" altLang="en-US"/>
        </a:p>
      </dgm:t>
    </dgm:pt>
    <dgm:pt modelId="{35B38692-B38F-4450-AC3B-937AEA419A15}" type="pres">
      <dgm:prSet presAssocID="{609C047C-5E9B-4EA3-9667-7B3EA489805C}" presName="linNode" presStyleCnt="0"/>
      <dgm:spPr/>
    </dgm:pt>
    <dgm:pt modelId="{02441826-200B-4829-9B1D-3E0654C20C08}" type="pres">
      <dgm:prSet presAssocID="{609C047C-5E9B-4EA3-9667-7B3EA489805C}" presName="parentText" presStyleLbl="node1" presStyleIdx="0" presStyleCnt="3">
        <dgm:presLayoutVars>
          <dgm:chMax val="1"/>
          <dgm:bulletEnabled val="1"/>
        </dgm:presLayoutVars>
      </dgm:prSet>
      <dgm:spPr/>
      <dgm:t>
        <a:bodyPr/>
        <a:lstStyle/>
        <a:p>
          <a:endParaRPr lang="zh-TW" altLang="en-US"/>
        </a:p>
      </dgm:t>
    </dgm:pt>
    <dgm:pt modelId="{E0C7ECC1-C98C-4B2C-AC45-703EF73D1E96}" type="pres">
      <dgm:prSet presAssocID="{609C047C-5E9B-4EA3-9667-7B3EA489805C}" presName="descendantText" presStyleLbl="alignAccFollowNode1" presStyleIdx="0" presStyleCnt="3">
        <dgm:presLayoutVars>
          <dgm:bulletEnabled val="1"/>
        </dgm:presLayoutVars>
      </dgm:prSet>
      <dgm:spPr/>
      <dgm:t>
        <a:bodyPr/>
        <a:lstStyle/>
        <a:p>
          <a:endParaRPr lang="zh-TW" altLang="en-US"/>
        </a:p>
      </dgm:t>
    </dgm:pt>
    <dgm:pt modelId="{28C9EB47-9FDD-4FDB-B145-BE6276F60C0D}" type="pres">
      <dgm:prSet presAssocID="{02A50B5E-5198-4237-95AD-4DDA0036E5F3}" presName="sp" presStyleCnt="0"/>
      <dgm:spPr/>
    </dgm:pt>
    <dgm:pt modelId="{02D8F7D5-5CDC-4D22-B981-53F5D88BC848}" type="pres">
      <dgm:prSet presAssocID="{074671A5-563C-44CE-88EF-942DBD84B959}" presName="linNode" presStyleCnt="0"/>
      <dgm:spPr/>
    </dgm:pt>
    <dgm:pt modelId="{064B8F47-645B-4EE3-A2F5-9AD3C033DD34}" type="pres">
      <dgm:prSet presAssocID="{074671A5-563C-44CE-88EF-942DBD84B959}" presName="parentText" presStyleLbl="node1" presStyleIdx="1" presStyleCnt="3">
        <dgm:presLayoutVars>
          <dgm:chMax val="1"/>
          <dgm:bulletEnabled val="1"/>
        </dgm:presLayoutVars>
      </dgm:prSet>
      <dgm:spPr/>
      <dgm:t>
        <a:bodyPr/>
        <a:lstStyle/>
        <a:p>
          <a:endParaRPr lang="zh-TW" altLang="en-US"/>
        </a:p>
      </dgm:t>
    </dgm:pt>
    <dgm:pt modelId="{A3DBCE3E-BDB8-4B06-AA52-B301699CF8DB}" type="pres">
      <dgm:prSet presAssocID="{074671A5-563C-44CE-88EF-942DBD84B959}" presName="descendantText" presStyleLbl="alignAccFollowNode1" presStyleIdx="1" presStyleCnt="3">
        <dgm:presLayoutVars>
          <dgm:bulletEnabled val="1"/>
        </dgm:presLayoutVars>
      </dgm:prSet>
      <dgm:spPr/>
      <dgm:t>
        <a:bodyPr/>
        <a:lstStyle/>
        <a:p>
          <a:endParaRPr lang="zh-TW" altLang="en-US"/>
        </a:p>
      </dgm:t>
    </dgm:pt>
    <dgm:pt modelId="{26F6835A-B960-4B1E-BDCD-8F58C1309F6E}" type="pres">
      <dgm:prSet presAssocID="{F881B250-26EC-4B69-A9B4-5F0AFBA85525}" presName="sp" presStyleCnt="0"/>
      <dgm:spPr/>
    </dgm:pt>
    <dgm:pt modelId="{6133FD26-98F4-48BD-AFD7-2155149FD2BC}" type="pres">
      <dgm:prSet presAssocID="{4C4EC31F-CDA1-462E-AA74-46399B46C088}" presName="linNode" presStyleCnt="0"/>
      <dgm:spPr/>
    </dgm:pt>
    <dgm:pt modelId="{CA25DC90-DD8E-4313-B972-67EABE497006}" type="pres">
      <dgm:prSet presAssocID="{4C4EC31F-CDA1-462E-AA74-46399B46C088}" presName="parentText" presStyleLbl="node1" presStyleIdx="2" presStyleCnt="3">
        <dgm:presLayoutVars>
          <dgm:chMax val="1"/>
          <dgm:bulletEnabled val="1"/>
        </dgm:presLayoutVars>
      </dgm:prSet>
      <dgm:spPr/>
      <dgm:t>
        <a:bodyPr/>
        <a:lstStyle/>
        <a:p>
          <a:endParaRPr lang="zh-TW" altLang="en-US"/>
        </a:p>
      </dgm:t>
    </dgm:pt>
    <dgm:pt modelId="{13823C1D-656F-422D-AC08-026CAC2179ED}" type="pres">
      <dgm:prSet presAssocID="{4C4EC31F-CDA1-462E-AA74-46399B46C088}" presName="descendantText" presStyleLbl="alignAccFollowNode1" presStyleIdx="2" presStyleCnt="3">
        <dgm:presLayoutVars>
          <dgm:bulletEnabled val="1"/>
        </dgm:presLayoutVars>
      </dgm:prSet>
      <dgm:spPr/>
      <dgm:t>
        <a:bodyPr/>
        <a:lstStyle/>
        <a:p>
          <a:endParaRPr lang="zh-TW" altLang="en-US"/>
        </a:p>
      </dgm:t>
    </dgm:pt>
  </dgm:ptLst>
  <dgm:cxnLst>
    <dgm:cxn modelId="{88EB8B52-27FE-4260-86FA-94CE1E315DB1}" type="presOf" srcId="{074671A5-563C-44CE-88EF-942DBD84B959}" destId="{064B8F47-645B-4EE3-A2F5-9AD3C033DD34}" srcOrd="0" destOrd="0" presId="urn:microsoft.com/office/officeart/2005/8/layout/vList5"/>
    <dgm:cxn modelId="{10E732C3-342A-41D0-8D03-F60E337A2518}" type="presOf" srcId="{F6CB80CF-13D9-4C81-B766-3E66BCC00204}" destId="{13823C1D-656F-422D-AC08-026CAC2179ED}" srcOrd="0" destOrd="0" presId="urn:microsoft.com/office/officeart/2005/8/layout/vList5"/>
    <dgm:cxn modelId="{A002F7E2-9D05-466E-87B7-22E5D8CEA684}" type="presOf" srcId="{609C047C-5E9B-4EA3-9667-7B3EA489805C}" destId="{02441826-200B-4829-9B1D-3E0654C20C08}" srcOrd="0" destOrd="0" presId="urn:microsoft.com/office/officeart/2005/8/layout/vList5"/>
    <dgm:cxn modelId="{8EE87A0C-102A-4A33-89C1-03A26CBC49FF}" type="presOf" srcId="{E8B5455B-57D4-42AD-8630-ED93E6481912}" destId="{E4BDA877-7700-4427-9952-A221AAEEC1E5}" srcOrd="0" destOrd="0" presId="urn:microsoft.com/office/officeart/2005/8/layout/vList5"/>
    <dgm:cxn modelId="{8129B98E-8AE2-4E9B-AE15-4918B9BE73C6}" srcId="{E8B5455B-57D4-42AD-8630-ED93E6481912}" destId="{074671A5-563C-44CE-88EF-942DBD84B959}" srcOrd="1" destOrd="0" parTransId="{5E3D5CFB-0F63-40A4-96EA-9C9608BE4A28}" sibTransId="{F881B250-26EC-4B69-A9B4-5F0AFBA85525}"/>
    <dgm:cxn modelId="{57CC1748-CDBD-46C7-AA60-F3B37E8D69AE}" srcId="{E8B5455B-57D4-42AD-8630-ED93E6481912}" destId="{4C4EC31F-CDA1-462E-AA74-46399B46C088}" srcOrd="2" destOrd="0" parTransId="{E1A0DEF1-375C-438A-A6DC-D53568B11C18}" sibTransId="{9F05547F-D1FA-4423-B28B-6787C15E3B34}"/>
    <dgm:cxn modelId="{6EE43A57-0866-4415-8237-20D05EC356AB}" srcId="{074671A5-563C-44CE-88EF-942DBD84B959}" destId="{49D2E1F4-5644-40E6-AE0E-395669C2CD8C}" srcOrd="0" destOrd="0" parTransId="{7573EEB7-3555-419B-B957-CAA0C61CF4CA}" sibTransId="{5E085B9C-95A0-44B7-8906-103181BF311A}"/>
    <dgm:cxn modelId="{BED1797A-4D78-432A-861B-8FEB0D7368AB}" srcId="{609C047C-5E9B-4EA3-9667-7B3EA489805C}" destId="{08D0D7EC-9C6A-4248-B129-2E70D252A8BF}" srcOrd="0" destOrd="0" parTransId="{9FD4C766-FB75-4694-8F9D-FC0971D79BEF}" sibTransId="{C8E3D8AE-AF51-444C-B295-2EA239B1C306}"/>
    <dgm:cxn modelId="{AFF08D25-639C-4FCC-B797-CD310C0BC2B9}" type="presOf" srcId="{4C4EC31F-CDA1-462E-AA74-46399B46C088}" destId="{CA25DC90-DD8E-4313-B972-67EABE497006}" srcOrd="0" destOrd="0" presId="urn:microsoft.com/office/officeart/2005/8/layout/vList5"/>
    <dgm:cxn modelId="{40757899-BFD1-46D6-A0E5-6294F1FAF42C}" srcId="{E8B5455B-57D4-42AD-8630-ED93E6481912}" destId="{609C047C-5E9B-4EA3-9667-7B3EA489805C}" srcOrd="0" destOrd="0" parTransId="{9369226B-979D-4B76-B737-546ABF4CBEF9}" sibTransId="{02A50B5E-5198-4237-95AD-4DDA0036E5F3}"/>
    <dgm:cxn modelId="{DD25F54E-2CF9-42DD-A76E-37FAE111A71F}" srcId="{4C4EC31F-CDA1-462E-AA74-46399B46C088}" destId="{F6CB80CF-13D9-4C81-B766-3E66BCC00204}" srcOrd="0" destOrd="0" parTransId="{BF1EE0C8-7280-48EC-9BB9-948646D94023}" sibTransId="{2516E3D1-DEE1-4088-9094-2AD6F4D33528}"/>
    <dgm:cxn modelId="{492C0563-842E-481E-97E4-A77FBEB94343}" type="presOf" srcId="{49D2E1F4-5644-40E6-AE0E-395669C2CD8C}" destId="{A3DBCE3E-BDB8-4B06-AA52-B301699CF8DB}" srcOrd="0" destOrd="0" presId="urn:microsoft.com/office/officeart/2005/8/layout/vList5"/>
    <dgm:cxn modelId="{093C43DA-13E5-4C13-A39B-27FFAF7C5F66}" type="presOf" srcId="{08D0D7EC-9C6A-4248-B129-2E70D252A8BF}" destId="{E0C7ECC1-C98C-4B2C-AC45-703EF73D1E96}" srcOrd="0" destOrd="0" presId="urn:microsoft.com/office/officeart/2005/8/layout/vList5"/>
    <dgm:cxn modelId="{F74F2A85-4D9D-4192-8253-BD00A96A2F8E}" type="presParOf" srcId="{E4BDA877-7700-4427-9952-A221AAEEC1E5}" destId="{35B38692-B38F-4450-AC3B-937AEA419A15}" srcOrd="0" destOrd="0" presId="urn:microsoft.com/office/officeart/2005/8/layout/vList5"/>
    <dgm:cxn modelId="{7BC4F4D1-C9A5-4270-A5DC-FECA7973AA36}" type="presParOf" srcId="{35B38692-B38F-4450-AC3B-937AEA419A15}" destId="{02441826-200B-4829-9B1D-3E0654C20C08}" srcOrd="0" destOrd="0" presId="urn:microsoft.com/office/officeart/2005/8/layout/vList5"/>
    <dgm:cxn modelId="{A1942420-E2C2-4D64-89CF-1ED5977F0F79}" type="presParOf" srcId="{35B38692-B38F-4450-AC3B-937AEA419A15}" destId="{E0C7ECC1-C98C-4B2C-AC45-703EF73D1E96}" srcOrd="1" destOrd="0" presId="urn:microsoft.com/office/officeart/2005/8/layout/vList5"/>
    <dgm:cxn modelId="{EA44AE2B-AB17-4FF0-AD71-FC06E3905B09}" type="presParOf" srcId="{E4BDA877-7700-4427-9952-A221AAEEC1E5}" destId="{28C9EB47-9FDD-4FDB-B145-BE6276F60C0D}" srcOrd="1" destOrd="0" presId="urn:microsoft.com/office/officeart/2005/8/layout/vList5"/>
    <dgm:cxn modelId="{AA2F433B-386B-4C05-85C9-6841584F9F9D}" type="presParOf" srcId="{E4BDA877-7700-4427-9952-A221AAEEC1E5}" destId="{02D8F7D5-5CDC-4D22-B981-53F5D88BC848}" srcOrd="2" destOrd="0" presId="urn:microsoft.com/office/officeart/2005/8/layout/vList5"/>
    <dgm:cxn modelId="{D0C8A675-1905-486F-BFB9-83AA0ABDC43A}" type="presParOf" srcId="{02D8F7D5-5CDC-4D22-B981-53F5D88BC848}" destId="{064B8F47-645B-4EE3-A2F5-9AD3C033DD34}" srcOrd="0" destOrd="0" presId="urn:microsoft.com/office/officeart/2005/8/layout/vList5"/>
    <dgm:cxn modelId="{F4780829-0F1B-40FF-B9B5-336D681083AF}" type="presParOf" srcId="{02D8F7D5-5CDC-4D22-B981-53F5D88BC848}" destId="{A3DBCE3E-BDB8-4B06-AA52-B301699CF8DB}" srcOrd="1" destOrd="0" presId="urn:microsoft.com/office/officeart/2005/8/layout/vList5"/>
    <dgm:cxn modelId="{ECB8A88B-A745-4D82-AA05-59E55BD3EAEF}" type="presParOf" srcId="{E4BDA877-7700-4427-9952-A221AAEEC1E5}" destId="{26F6835A-B960-4B1E-BDCD-8F58C1309F6E}" srcOrd="3" destOrd="0" presId="urn:microsoft.com/office/officeart/2005/8/layout/vList5"/>
    <dgm:cxn modelId="{95DCAC36-7BA8-44EA-84FF-C28D38C8ED53}" type="presParOf" srcId="{E4BDA877-7700-4427-9952-A221AAEEC1E5}" destId="{6133FD26-98F4-48BD-AFD7-2155149FD2BC}" srcOrd="4" destOrd="0" presId="urn:microsoft.com/office/officeart/2005/8/layout/vList5"/>
    <dgm:cxn modelId="{D6AF5ABF-1EDA-4F25-BF1F-0ADA33D02E6C}" type="presParOf" srcId="{6133FD26-98F4-48BD-AFD7-2155149FD2BC}" destId="{CA25DC90-DD8E-4313-B972-67EABE497006}" srcOrd="0" destOrd="0" presId="urn:microsoft.com/office/officeart/2005/8/layout/vList5"/>
    <dgm:cxn modelId="{8BBF82DC-F069-4B0B-8997-DA1CA38F34C5}" type="presParOf" srcId="{6133FD26-98F4-48BD-AFD7-2155149FD2BC}" destId="{13823C1D-656F-422D-AC08-026CAC2179E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91563A-EA0C-4AAC-98CC-B5E36D28174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zh-TW" altLang="en-US"/>
        </a:p>
      </dgm:t>
    </dgm:pt>
    <dgm:pt modelId="{5425197B-8E04-4689-AEEE-D67E89782587}">
      <dgm:prSet phldrT="[文字]"/>
      <dgm:spPr/>
      <dgm:t>
        <a:bodyPr/>
        <a:lstStyle/>
        <a:p>
          <a:r>
            <a:rPr lang="en-US" altLang="zh-TW" dirty="0" smtClean="0"/>
            <a:t>Mobile-Compatible Connectivity</a:t>
          </a:r>
          <a:endParaRPr lang="zh-TW" altLang="en-US" dirty="0"/>
        </a:p>
      </dgm:t>
    </dgm:pt>
    <dgm:pt modelId="{2BD1DD75-075F-46E6-8C19-C7520A82D0D7}" type="parTrans" cxnId="{444A70FF-2FA2-48FE-9D45-A6C8FD5FDCE0}">
      <dgm:prSet/>
      <dgm:spPr/>
      <dgm:t>
        <a:bodyPr/>
        <a:lstStyle/>
        <a:p>
          <a:endParaRPr lang="zh-TW" altLang="en-US"/>
        </a:p>
      </dgm:t>
    </dgm:pt>
    <dgm:pt modelId="{EB6E72AE-C059-4A1E-AC8C-DDE5A3523EBB}" type="sibTrans" cxnId="{444A70FF-2FA2-48FE-9D45-A6C8FD5FDCE0}">
      <dgm:prSet/>
      <dgm:spPr/>
      <dgm:t>
        <a:bodyPr/>
        <a:lstStyle/>
        <a:p>
          <a:endParaRPr lang="zh-TW" altLang="en-US"/>
        </a:p>
      </dgm:t>
    </dgm:pt>
    <dgm:pt modelId="{E2B0300D-54CC-472F-A4C4-EF9AFEF88AEB}">
      <dgm:prSet phldrT="[文字]"/>
      <dgm:spPr/>
      <dgm:t>
        <a:bodyPr/>
        <a:lstStyle/>
        <a:p>
          <a:r>
            <a:rPr lang="en-US" altLang="zh-TW" dirty="0" err="1" smtClean="0"/>
            <a:t>Inforgraphic</a:t>
          </a:r>
          <a:r>
            <a:rPr lang="en-US" altLang="zh-TW" dirty="0" smtClean="0"/>
            <a:t> mode for Graphic presentation</a:t>
          </a:r>
          <a:endParaRPr lang="zh-TW" altLang="en-US" dirty="0"/>
        </a:p>
      </dgm:t>
    </dgm:pt>
    <dgm:pt modelId="{CB5E1A6E-7CD6-4F1B-AA4F-84015E2D8901}" type="parTrans" cxnId="{2ED98AF3-E2ED-4109-A192-083088E852E1}">
      <dgm:prSet/>
      <dgm:spPr/>
      <dgm:t>
        <a:bodyPr/>
        <a:lstStyle/>
        <a:p>
          <a:endParaRPr lang="zh-TW" altLang="en-US"/>
        </a:p>
      </dgm:t>
    </dgm:pt>
    <dgm:pt modelId="{6C78C5C4-BC7C-47ED-8C00-4DF0867532E9}" type="sibTrans" cxnId="{2ED98AF3-E2ED-4109-A192-083088E852E1}">
      <dgm:prSet/>
      <dgm:spPr/>
      <dgm:t>
        <a:bodyPr/>
        <a:lstStyle/>
        <a:p>
          <a:endParaRPr lang="zh-TW" altLang="en-US"/>
        </a:p>
      </dgm:t>
    </dgm:pt>
    <dgm:pt modelId="{EA7B9AE0-EE81-487D-BA3B-817CCE7769DC}">
      <dgm:prSet phldrT="[文字]"/>
      <dgm:spPr/>
      <dgm:t>
        <a:bodyPr/>
        <a:lstStyle/>
        <a:p>
          <a:r>
            <a:rPr lang="en-US" altLang="zh-TW" dirty="0" smtClean="0"/>
            <a:t>High Brightness for SMB</a:t>
          </a:r>
          <a:endParaRPr lang="zh-TW" altLang="en-US" dirty="0"/>
        </a:p>
      </dgm:t>
    </dgm:pt>
    <dgm:pt modelId="{7950E8C8-CDAC-42B1-B5C7-51A7B39008B1}" type="parTrans" cxnId="{6BEC13A3-66C4-46E1-BA0F-71D9DD1AC53C}">
      <dgm:prSet/>
      <dgm:spPr/>
      <dgm:t>
        <a:bodyPr/>
        <a:lstStyle/>
        <a:p>
          <a:endParaRPr lang="zh-TW" altLang="en-US"/>
        </a:p>
      </dgm:t>
    </dgm:pt>
    <dgm:pt modelId="{E899359D-4528-45A8-A14A-396B786569DC}" type="sibTrans" cxnId="{6BEC13A3-66C4-46E1-BA0F-71D9DD1AC53C}">
      <dgm:prSet/>
      <dgm:spPr/>
      <dgm:t>
        <a:bodyPr/>
        <a:lstStyle/>
        <a:p>
          <a:endParaRPr lang="zh-TW" altLang="en-US"/>
        </a:p>
      </dgm:t>
    </dgm:pt>
    <dgm:pt modelId="{19B8E248-E3E9-4A94-8688-B7C6AEDD6EFA}">
      <dgm:prSet phldrT="[文字]"/>
      <dgm:spPr/>
      <dgm:t>
        <a:bodyPr/>
        <a:lstStyle/>
        <a:p>
          <a:r>
            <a:rPr lang="en-US" altLang="zh-TW" dirty="0" smtClean="0"/>
            <a:t>TCO (Long Lamp Life: 15,000hours)</a:t>
          </a:r>
          <a:endParaRPr lang="zh-TW" altLang="en-US" dirty="0"/>
        </a:p>
      </dgm:t>
    </dgm:pt>
    <dgm:pt modelId="{0B671190-723A-4073-8EE9-EDCA0CB36EAB}" type="parTrans" cxnId="{1379680F-AACC-481E-9219-574AE17D5C7D}">
      <dgm:prSet/>
      <dgm:spPr/>
      <dgm:t>
        <a:bodyPr/>
        <a:lstStyle/>
        <a:p>
          <a:endParaRPr lang="zh-TW" altLang="en-US"/>
        </a:p>
      </dgm:t>
    </dgm:pt>
    <dgm:pt modelId="{083A502F-FE97-4E66-BB42-5F59D60471E9}" type="sibTrans" cxnId="{1379680F-AACC-481E-9219-574AE17D5C7D}">
      <dgm:prSet/>
      <dgm:spPr/>
      <dgm:t>
        <a:bodyPr/>
        <a:lstStyle/>
        <a:p>
          <a:endParaRPr lang="zh-TW" altLang="en-US"/>
        </a:p>
      </dgm:t>
    </dgm:pt>
    <dgm:pt modelId="{51BACAFF-20CB-420E-B878-29A381AE8FA8}" type="pres">
      <dgm:prSet presAssocID="{B791563A-EA0C-4AAC-98CC-B5E36D28174E}" presName="linear" presStyleCnt="0">
        <dgm:presLayoutVars>
          <dgm:animLvl val="lvl"/>
          <dgm:resizeHandles val="exact"/>
        </dgm:presLayoutVars>
      </dgm:prSet>
      <dgm:spPr/>
      <dgm:t>
        <a:bodyPr/>
        <a:lstStyle/>
        <a:p>
          <a:endParaRPr lang="zh-TW" altLang="en-US"/>
        </a:p>
      </dgm:t>
    </dgm:pt>
    <dgm:pt modelId="{9A0C639B-6A55-4866-AF6C-8BB0479FA35D}" type="pres">
      <dgm:prSet presAssocID="{EA7B9AE0-EE81-487D-BA3B-817CCE7769DC}" presName="parentText" presStyleLbl="node1" presStyleIdx="0" presStyleCnt="4">
        <dgm:presLayoutVars>
          <dgm:chMax val="0"/>
          <dgm:bulletEnabled val="1"/>
        </dgm:presLayoutVars>
      </dgm:prSet>
      <dgm:spPr/>
      <dgm:t>
        <a:bodyPr/>
        <a:lstStyle/>
        <a:p>
          <a:endParaRPr lang="zh-TW" altLang="en-US"/>
        </a:p>
      </dgm:t>
    </dgm:pt>
    <dgm:pt modelId="{C32585EB-CB9E-4316-9729-692C7D25538D}" type="pres">
      <dgm:prSet presAssocID="{E899359D-4528-45A8-A14A-396B786569DC}" presName="spacer" presStyleCnt="0"/>
      <dgm:spPr/>
    </dgm:pt>
    <dgm:pt modelId="{880B6205-3371-4E06-83AB-0CEB0FDB7699}" type="pres">
      <dgm:prSet presAssocID="{5425197B-8E04-4689-AEEE-D67E89782587}" presName="parentText" presStyleLbl="node1" presStyleIdx="1" presStyleCnt="4">
        <dgm:presLayoutVars>
          <dgm:chMax val="0"/>
          <dgm:bulletEnabled val="1"/>
        </dgm:presLayoutVars>
      </dgm:prSet>
      <dgm:spPr/>
      <dgm:t>
        <a:bodyPr/>
        <a:lstStyle/>
        <a:p>
          <a:endParaRPr lang="zh-TW" altLang="en-US"/>
        </a:p>
      </dgm:t>
    </dgm:pt>
    <dgm:pt modelId="{C7EEE633-77C9-488F-9009-1B5F9D37C76D}" type="pres">
      <dgm:prSet presAssocID="{EB6E72AE-C059-4A1E-AC8C-DDE5A3523EBB}" presName="spacer" presStyleCnt="0"/>
      <dgm:spPr/>
    </dgm:pt>
    <dgm:pt modelId="{AC4233E4-F6A5-4488-8BB8-302AF9A9BFE9}" type="pres">
      <dgm:prSet presAssocID="{E2B0300D-54CC-472F-A4C4-EF9AFEF88AEB}" presName="parentText" presStyleLbl="node1" presStyleIdx="2" presStyleCnt="4">
        <dgm:presLayoutVars>
          <dgm:chMax val="0"/>
          <dgm:bulletEnabled val="1"/>
        </dgm:presLayoutVars>
      </dgm:prSet>
      <dgm:spPr/>
      <dgm:t>
        <a:bodyPr/>
        <a:lstStyle/>
        <a:p>
          <a:endParaRPr lang="zh-TW" altLang="en-US"/>
        </a:p>
      </dgm:t>
    </dgm:pt>
    <dgm:pt modelId="{3EDD6061-4091-4557-88E8-635ADA3C2D74}" type="pres">
      <dgm:prSet presAssocID="{6C78C5C4-BC7C-47ED-8C00-4DF0867532E9}" presName="spacer" presStyleCnt="0"/>
      <dgm:spPr/>
    </dgm:pt>
    <dgm:pt modelId="{01C7A70B-2489-4829-BBEA-C5939082ADFA}" type="pres">
      <dgm:prSet presAssocID="{19B8E248-E3E9-4A94-8688-B7C6AEDD6EFA}" presName="parentText" presStyleLbl="node1" presStyleIdx="3" presStyleCnt="4">
        <dgm:presLayoutVars>
          <dgm:chMax val="0"/>
          <dgm:bulletEnabled val="1"/>
        </dgm:presLayoutVars>
      </dgm:prSet>
      <dgm:spPr/>
      <dgm:t>
        <a:bodyPr/>
        <a:lstStyle/>
        <a:p>
          <a:endParaRPr lang="zh-TW" altLang="en-US"/>
        </a:p>
      </dgm:t>
    </dgm:pt>
  </dgm:ptLst>
  <dgm:cxnLst>
    <dgm:cxn modelId="{95A1E594-766B-4572-87B2-D9F41E7087F8}" type="presOf" srcId="{E2B0300D-54CC-472F-A4C4-EF9AFEF88AEB}" destId="{AC4233E4-F6A5-4488-8BB8-302AF9A9BFE9}" srcOrd="0" destOrd="0" presId="urn:microsoft.com/office/officeart/2005/8/layout/vList2"/>
    <dgm:cxn modelId="{1379680F-AACC-481E-9219-574AE17D5C7D}" srcId="{B791563A-EA0C-4AAC-98CC-B5E36D28174E}" destId="{19B8E248-E3E9-4A94-8688-B7C6AEDD6EFA}" srcOrd="3" destOrd="0" parTransId="{0B671190-723A-4073-8EE9-EDCA0CB36EAB}" sibTransId="{083A502F-FE97-4E66-BB42-5F59D60471E9}"/>
    <dgm:cxn modelId="{1960DA88-8DAE-4828-8805-7ECC77155951}" type="presOf" srcId="{5425197B-8E04-4689-AEEE-D67E89782587}" destId="{880B6205-3371-4E06-83AB-0CEB0FDB7699}" srcOrd="0" destOrd="0" presId="urn:microsoft.com/office/officeart/2005/8/layout/vList2"/>
    <dgm:cxn modelId="{B90C6F55-C23A-4113-810A-501FA2E21D18}" type="presOf" srcId="{19B8E248-E3E9-4A94-8688-B7C6AEDD6EFA}" destId="{01C7A70B-2489-4829-BBEA-C5939082ADFA}" srcOrd="0" destOrd="0" presId="urn:microsoft.com/office/officeart/2005/8/layout/vList2"/>
    <dgm:cxn modelId="{E408986B-0986-4CB0-BF9C-5E87B31301B8}" type="presOf" srcId="{B791563A-EA0C-4AAC-98CC-B5E36D28174E}" destId="{51BACAFF-20CB-420E-B878-29A381AE8FA8}" srcOrd="0" destOrd="0" presId="urn:microsoft.com/office/officeart/2005/8/layout/vList2"/>
    <dgm:cxn modelId="{2ED98AF3-E2ED-4109-A192-083088E852E1}" srcId="{B791563A-EA0C-4AAC-98CC-B5E36D28174E}" destId="{E2B0300D-54CC-472F-A4C4-EF9AFEF88AEB}" srcOrd="2" destOrd="0" parTransId="{CB5E1A6E-7CD6-4F1B-AA4F-84015E2D8901}" sibTransId="{6C78C5C4-BC7C-47ED-8C00-4DF0867532E9}"/>
    <dgm:cxn modelId="{B5561E55-9CF8-45DC-A2B2-AD9125307A35}" type="presOf" srcId="{EA7B9AE0-EE81-487D-BA3B-817CCE7769DC}" destId="{9A0C639B-6A55-4866-AF6C-8BB0479FA35D}" srcOrd="0" destOrd="0" presId="urn:microsoft.com/office/officeart/2005/8/layout/vList2"/>
    <dgm:cxn modelId="{444A70FF-2FA2-48FE-9D45-A6C8FD5FDCE0}" srcId="{B791563A-EA0C-4AAC-98CC-B5E36D28174E}" destId="{5425197B-8E04-4689-AEEE-D67E89782587}" srcOrd="1" destOrd="0" parTransId="{2BD1DD75-075F-46E6-8C19-C7520A82D0D7}" sibTransId="{EB6E72AE-C059-4A1E-AC8C-DDE5A3523EBB}"/>
    <dgm:cxn modelId="{6BEC13A3-66C4-46E1-BA0F-71D9DD1AC53C}" srcId="{B791563A-EA0C-4AAC-98CC-B5E36D28174E}" destId="{EA7B9AE0-EE81-487D-BA3B-817CCE7769DC}" srcOrd="0" destOrd="0" parTransId="{7950E8C8-CDAC-42B1-B5C7-51A7B39008B1}" sibTransId="{E899359D-4528-45A8-A14A-396B786569DC}"/>
    <dgm:cxn modelId="{564EED41-C065-458F-A318-1187CBEA4E6B}" type="presParOf" srcId="{51BACAFF-20CB-420E-B878-29A381AE8FA8}" destId="{9A0C639B-6A55-4866-AF6C-8BB0479FA35D}" srcOrd="0" destOrd="0" presId="urn:microsoft.com/office/officeart/2005/8/layout/vList2"/>
    <dgm:cxn modelId="{924725AF-38FA-478C-ABB4-97D6C3D77377}" type="presParOf" srcId="{51BACAFF-20CB-420E-B878-29A381AE8FA8}" destId="{C32585EB-CB9E-4316-9729-692C7D25538D}" srcOrd="1" destOrd="0" presId="urn:microsoft.com/office/officeart/2005/8/layout/vList2"/>
    <dgm:cxn modelId="{70E7D757-2B3A-4000-99F1-52296274C1B7}" type="presParOf" srcId="{51BACAFF-20CB-420E-B878-29A381AE8FA8}" destId="{880B6205-3371-4E06-83AB-0CEB0FDB7699}" srcOrd="2" destOrd="0" presId="urn:microsoft.com/office/officeart/2005/8/layout/vList2"/>
    <dgm:cxn modelId="{D695DE5C-5E66-420D-8369-014925998161}" type="presParOf" srcId="{51BACAFF-20CB-420E-B878-29A381AE8FA8}" destId="{C7EEE633-77C9-488F-9009-1B5F9D37C76D}" srcOrd="3" destOrd="0" presId="urn:microsoft.com/office/officeart/2005/8/layout/vList2"/>
    <dgm:cxn modelId="{F23A6507-B0B6-4F9A-B400-7B3DCD835821}" type="presParOf" srcId="{51BACAFF-20CB-420E-B878-29A381AE8FA8}" destId="{AC4233E4-F6A5-4488-8BB8-302AF9A9BFE9}" srcOrd="4" destOrd="0" presId="urn:microsoft.com/office/officeart/2005/8/layout/vList2"/>
    <dgm:cxn modelId="{AC06E828-1CCE-4A6D-83FC-F619585010C8}" type="presParOf" srcId="{51BACAFF-20CB-420E-B878-29A381AE8FA8}" destId="{3EDD6061-4091-4557-88E8-635ADA3C2D74}" srcOrd="5" destOrd="0" presId="urn:microsoft.com/office/officeart/2005/8/layout/vList2"/>
    <dgm:cxn modelId="{96272564-2554-412B-A75B-CC8259F2A563}" type="presParOf" srcId="{51BACAFF-20CB-420E-B878-29A381AE8FA8}" destId="{01C7A70B-2489-4829-BBEA-C5939082ADF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EFECA9-8FAD-4C03-85A4-1BEF19A90D95}" type="doc">
      <dgm:prSet loTypeId="urn:microsoft.com/office/officeart/2005/8/layout/pList1" loCatId="list" qsTypeId="urn:microsoft.com/office/officeart/2005/8/quickstyle/simple1" qsCatId="simple" csTypeId="urn:microsoft.com/office/officeart/2005/8/colors/colorful1#6" csCatId="colorful" phldr="1"/>
      <dgm:spPr/>
      <dgm:t>
        <a:bodyPr/>
        <a:lstStyle/>
        <a:p>
          <a:endParaRPr lang="zh-TW" altLang="en-US"/>
        </a:p>
      </dgm:t>
    </dgm:pt>
    <dgm:pt modelId="{38A37A3B-61A5-45C1-9773-DBCA356808EC}">
      <dgm:prSet phldrT="[文字]" custT="1"/>
      <dgm:spPr/>
      <dgm:t>
        <a:bodyPr/>
        <a:lstStyle/>
        <a:p>
          <a:r>
            <a:rPr lang="en-US" altLang="zh-TW" sz="1800" b="1" dirty="0" smtClean="0">
              <a:solidFill>
                <a:srgbClr val="002060"/>
              </a:solidFill>
            </a:rPr>
            <a:t>Procurement of SMB/School</a:t>
          </a:r>
          <a:endParaRPr lang="zh-TW" altLang="en-US" sz="1800" b="1" dirty="0">
            <a:solidFill>
              <a:srgbClr val="002060"/>
            </a:solidFill>
          </a:endParaRPr>
        </a:p>
      </dgm:t>
    </dgm:pt>
    <dgm:pt modelId="{5FD61653-3AEB-4343-B600-027B7A8E07DB}" type="parTrans" cxnId="{010C861B-70EF-4BD6-900A-82A5503E7196}">
      <dgm:prSet/>
      <dgm:spPr/>
      <dgm:t>
        <a:bodyPr/>
        <a:lstStyle/>
        <a:p>
          <a:endParaRPr lang="zh-TW" altLang="en-US"/>
        </a:p>
      </dgm:t>
    </dgm:pt>
    <dgm:pt modelId="{67F1C40A-CB85-41EF-AECC-29A2B0417E90}" type="sibTrans" cxnId="{010C861B-70EF-4BD6-900A-82A5503E7196}">
      <dgm:prSet/>
      <dgm:spPr/>
      <dgm:t>
        <a:bodyPr/>
        <a:lstStyle/>
        <a:p>
          <a:endParaRPr lang="zh-TW" altLang="en-US"/>
        </a:p>
      </dgm:t>
    </dgm:pt>
    <dgm:pt modelId="{FC3B7447-32D3-46B2-94AE-6733F6424CF8}">
      <dgm:prSet phldrT="[文字]" custT="1"/>
      <dgm:spPr/>
      <dgm:t>
        <a:bodyPr/>
        <a:lstStyle/>
        <a:p>
          <a:r>
            <a:rPr lang="en-US" altLang="zh-TW" sz="1600" dirty="0" smtClean="0">
              <a:solidFill>
                <a:srgbClr val="002060"/>
              </a:solidFill>
            </a:rPr>
            <a:t>Reliable Product</a:t>
          </a:r>
          <a:endParaRPr lang="zh-TW" altLang="en-US" sz="1600" dirty="0">
            <a:solidFill>
              <a:srgbClr val="002060"/>
            </a:solidFill>
          </a:endParaRPr>
        </a:p>
      </dgm:t>
    </dgm:pt>
    <dgm:pt modelId="{C346A0D0-9F7E-4DDB-B25D-F2E71F6FDD66}" type="parTrans" cxnId="{F15B1BB2-F969-4EC0-8F55-862FF11E065A}">
      <dgm:prSet/>
      <dgm:spPr/>
      <dgm:t>
        <a:bodyPr/>
        <a:lstStyle/>
        <a:p>
          <a:endParaRPr lang="zh-TW" altLang="en-US"/>
        </a:p>
      </dgm:t>
    </dgm:pt>
    <dgm:pt modelId="{85CC4442-CCA3-4EDE-943F-96CE89C31FF7}" type="sibTrans" cxnId="{F15B1BB2-F969-4EC0-8F55-862FF11E065A}">
      <dgm:prSet/>
      <dgm:spPr/>
      <dgm:t>
        <a:bodyPr/>
        <a:lstStyle/>
        <a:p>
          <a:endParaRPr lang="zh-TW" altLang="en-US"/>
        </a:p>
      </dgm:t>
    </dgm:pt>
    <dgm:pt modelId="{1B984703-9767-4276-85F5-9C7E0B56F753}">
      <dgm:prSet phldrT="[文字]" custT="1"/>
      <dgm:spPr/>
      <dgm:t>
        <a:bodyPr/>
        <a:lstStyle/>
        <a:p>
          <a:r>
            <a:rPr lang="en-US" altLang="zh-TW" sz="1800" b="1" dirty="0" smtClean="0">
              <a:solidFill>
                <a:srgbClr val="002060"/>
              </a:solidFill>
            </a:rPr>
            <a:t>Office Workers/ Education Staff</a:t>
          </a:r>
          <a:endParaRPr lang="zh-TW" altLang="en-US" sz="1800" b="1" dirty="0">
            <a:solidFill>
              <a:srgbClr val="002060"/>
            </a:solidFill>
          </a:endParaRPr>
        </a:p>
      </dgm:t>
    </dgm:pt>
    <dgm:pt modelId="{BBA31053-DCC3-4AE5-A729-F7252DC9DA56}" type="parTrans" cxnId="{6C51B6EE-4B39-44C5-9869-3FECB9D3C338}">
      <dgm:prSet/>
      <dgm:spPr/>
      <dgm:t>
        <a:bodyPr/>
        <a:lstStyle/>
        <a:p>
          <a:endParaRPr lang="zh-TW" altLang="en-US"/>
        </a:p>
      </dgm:t>
    </dgm:pt>
    <dgm:pt modelId="{BB603B9C-132D-4AFC-81BD-82B622A69796}" type="sibTrans" cxnId="{6C51B6EE-4B39-44C5-9869-3FECB9D3C338}">
      <dgm:prSet/>
      <dgm:spPr/>
      <dgm:t>
        <a:bodyPr/>
        <a:lstStyle/>
        <a:p>
          <a:endParaRPr lang="zh-TW" altLang="en-US"/>
        </a:p>
      </dgm:t>
    </dgm:pt>
    <dgm:pt modelId="{B0E88686-F617-4801-BB2C-DC2F8A7E1DCC}">
      <dgm:prSet phldrT="[文字]" custT="1"/>
      <dgm:spPr/>
      <dgm:t>
        <a:bodyPr/>
        <a:lstStyle/>
        <a:p>
          <a:r>
            <a:rPr lang="en-US" altLang="zh-TW" sz="1600" dirty="0" smtClean="0">
              <a:solidFill>
                <a:srgbClr val="002060"/>
              </a:solidFill>
            </a:rPr>
            <a:t>Bright and Clear Image</a:t>
          </a:r>
          <a:endParaRPr lang="zh-TW" altLang="en-US" sz="1600" dirty="0">
            <a:solidFill>
              <a:srgbClr val="002060"/>
            </a:solidFill>
          </a:endParaRPr>
        </a:p>
      </dgm:t>
    </dgm:pt>
    <dgm:pt modelId="{2896BFD8-AE01-4EC8-BA03-9BC8D67C77AF}" type="parTrans" cxnId="{D7091CD3-313B-417E-99A8-D62F7E57A78D}">
      <dgm:prSet/>
      <dgm:spPr/>
      <dgm:t>
        <a:bodyPr/>
        <a:lstStyle/>
        <a:p>
          <a:endParaRPr lang="zh-TW" altLang="en-US"/>
        </a:p>
      </dgm:t>
    </dgm:pt>
    <dgm:pt modelId="{5810BD78-0E1D-4ED2-ADF8-9B771691768B}" type="sibTrans" cxnId="{D7091CD3-313B-417E-99A8-D62F7E57A78D}">
      <dgm:prSet/>
      <dgm:spPr/>
      <dgm:t>
        <a:bodyPr/>
        <a:lstStyle/>
        <a:p>
          <a:endParaRPr lang="zh-TW" altLang="en-US"/>
        </a:p>
      </dgm:t>
    </dgm:pt>
    <dgm:pt modelId="{8531BD6D-435B-4165-9998-CF5A3011C49D}">
      <dgm:prSet custT="1"/>
      <dgm:spPr/>
      <dgm:t>
        <a:bodyPr/>
        <a:lstStyle/>
        <a:p>
          <a:r>
            <a:rPr lang="en-US" altLang="zh-TW" sz="1600" dirty="0" smtClean="0">
              <a:solidFill>
                <a:srgbClr val="002060"/>
              </a:solidFill>
            </a:rPr>
            <a:t>Low TCO</a:t>
          </a:r>
          <a:endParaRPr lang="zh-TW" altLang="en-US" sz="1600" dirty="0">
            <a:solidFill>
              <a:srgbClr val="002060"/>
            </a:solidFill>
          </a:endParaRPr>
        </a:p>
      </dgm:t>
    </dgm:pt>
    <dgm:pt modelId="{79AD0378-09C2-4A27-B0E1-BA2AAF0723B7}" type="parTrans" cxnId="{FE8A784A-7EF5-46E2-B151-8CCCAFAB969D}">
      <dgm:prSet/>
      <dgm:spPr/>
      <dgm:t>
        <a:bodyPr/>
        <a:lstStyle/>
        <a:p>
          <a:endParaRPr lang="zh-TW" altLang="en-US"/>
        </a:p>
      </dgm:t>
    </dgm:pt>
    <dgm:pt modelId="{B04A23C2-3401-4178-A5AD-B3C76D81A3D8}" type="sibTrans" cxnId="{FE8A784A-7EF5-46E2-B151-8CCCAFAB969D}">
      <dgm:prSet/>
      <dgm:spPr/>
      <dgm:t>
        <a:bodyPr/>
        <a:lstStyle/>
        <a:p>
          <a:endParaRPr lang="zh-TW" altLang="en-US"/>
        </a:p>
      </dgm:t>
    </dgm:pt>
    <dgm:pt modelId="{9391B00C-D7BC-43EA-BA85-879BDA5B4FB9}">
      <dgm:prSet phldrT="[文字]" custT="1"/>
      <dgm:spPr/>
      <dgm:t>
        <a:bodyPr/>
        <a:lstStyle/>
        <a:p>
          <a:r>
            <a:rPr lang="en-US" altLang="zh-TW" sz="1600" dirty="0" smtClean="0">
              <a:solidFill>
                <a:srgbClr val="002060"/>
              </a:solidFill>
            </a:rPr>
            <a:t>Easy to use and adjust</a:t>
          </a:r>
          <a:endParaRPr lang="zh-TW" altLang="en-US" sz="1600" dirty="0">
            <a:solidFill>
              <a:srgbClr val="002060"/>
            </a:solidFill>
          </a:endParaRPr>
        </a:p>
      </dgm:t>
    </dgm:pt>
    <dgm:pt modelId="{CA25A6E5-E14C-45C1-BE94-8721F6FE32D7}" type="parTrans" cxnId="{CD21B99E-B5BF-4EBF-8C62-834F27B6E032}">
      <dgm:prSet/>
      <dgm:spPr/>
      <dgm:t>
        <a:bodyPr/>
        <a:lstStyle/>
        <a:p>
          <a:endParaRPr lang="zh-TW" altLang="en-US"/>
        </a:p>
      </dgm:t>
    </dgm:pt>
    <dgm:pt modelId="{08391A97-35DE-4E1C-A2BA-C0949E928277}" type="sibTrans" cxnId="{CD21B99E-B5BF-4EBF-8C62-834F27B6E032}">
      <dgm:prSet/>
      <dgm:spPr/>
      <dgm:t>
        <a:bodyPr/>
        <a:lstStyle/>
        <a:p>
          <a:endParaRPr lang="zh-TW" altLang="en-US"/>
        </a:p>
      </dgm:t>
    </dgm:pt>
    <dgm:pt modelId="{DA2838C6-B9A8-4387-B9B3-863B70D2E6BB}">
      <dgm:prSet phldrT="[文字]" custT="1"/>
      <dgm:spPr/>
      <dgm:t>
        <a:bodyPr/>
        <a:lstStyle/>
        <a:p>
          <a:r>
            <a:rPr lang="en-US" altLang="zh-TW" sz="1600" dirty="0" smtClean="0">
              <a:solidFill>
                <a:srgbClr val="002060"/>
              </a:solidFill>
            </a:rPr>
            <a:t>Digital connection</a:t>
          </a:r>
          <a:endParaRPr lang="zh-TW" altLang="en-US" sz="1600" dirty="0">
            <a:solidFill>
              <a:srgbClr val="002060"/>
            </a:solidFill>
          </a:endParaRPr>
        </a:p>
      </dgm:t>
    </dgm:pt>
    <dgm:pt modelId="{C2D406AD-674F-46F1-AA3B-2D60C05F2148}" type="parTrans" cxnId="{BF36F672-A15E-4DC5-B0AE-4480F947836A}">
      <dgm:prSet/>
      <dgm:spPr/>
      <dgm:t>
        <a:bodyPr/>
        <a:lstStyle/>
        <a:p>
          <a:endParaRPr lang="zh-TW" altLang="en-US"/>
        </a:p>
      </dgm:t>
    </dgm:pt>
    <dgm:pt modelId="{E7ED8A84-FBF3-48AB-AFD9-288EA0A751AE}" type="sibTrans" cxnId="{BF36F672-A15E-4DC5-B0AE-4480F947836A}">
      <dgm:prSet/>
      <dgm:spPr/>
      <dgm:t>
        <a:bodyPr/>
        <a:lstStyle/>
        <a:p>
          <a:endParaRPr lang="zh-TW" altLang="en-US"/>
        </a:p>
      </dgm:t>
    </dgm:pt>
    <dgm:pt modelId="{E3BEED02-E0DA-4EFD-AB51-7E93DBEB3513}" type="pres">
      <dgm:prSet presAssocID="{88EFECA9-8FAD-4C03-85A4-1BEF19A90D95}" presName="Name0" presStyleCnt="0">
        <dgm:presLayoutVars>
          <dgm:dir/>
          <dgm:resizeHandles val="exact"/>
        </dgm:presLayoutVars>
      </dgm:prSet>
      <dgm:spPr/>
      <dgm:t>
        <a:bodyPr/>
        <a:lstStyle/>
        <a:p>
          <a:endParaRPr lang="zh-TW" altLang="en-US"/>
        </a:p>
      </dgm:t>
    </dgm:pt>
    <dgm:pt modelId="{1493E1C3-5F77-4B7E-B5A2-32DBABE18A21}" type="pres">
      <dgm:prSet presAssocID="{38A37A3B-61A5-45C1-9773-DBCA356808EC}" presName="compNode" presStyleCnt="0"/>
      <dgm:spPr/>
    </dgm:pt>
    <dgm:pt modelId="{F54E84E5-F5E2-43B4-84F2-907C45690BB7}" type="pres">
      <dgm:prSet presAssocID="{38A37A3B-61A5-45C1-9773-DBCA356808EC}" presName="pictRect" presStyleLbl="node1" presStyleIdx="0" presStyleCnt="2"/>
      <dgm:spPr/>
      <dgm:t>
        <a:bodyPr/>
        <a:lstStyle/>
        <a:p>
          <a:endParaRPr lang="zh-TW" altLang="en-US"/>
        </a:p>
      </dgm:t>
    </dgm:pt>
    <dgm:pt modelId="{2822A030-8DFB-4E00-AC61-3BFAAE2FE535}" type="pres">
      <dgm:prSet presAssocID="{38A37A3B-61A5-45C1-9773-DBCA356808EC}" presName="textRect" presStyleLbl="revTx" presStyleIdx="0" presStyleCnt="2">
        <dgm:presLayoutVars>
          <dgm:bulletEnabled val="1"/>
        </dgm:presLayoutVars>
      </dgm:prSet>
      <dgm:spPr/>
      <dgm:t>
        <a:bodyPr/>
        <a:lstStyle/>
        <a:p>
          <a:endParaRPr lang="zh-TW" altLang="en-US"/>
        </a:p>
      </dgm:t>
    </dgm:pt>
    <dgm:pt modelId="{C0070B56-CD96-4E3D-85D2-7A1C93C9CC36}" type="pres">
      <dgm:prSet presAssocID="{67F1C40A-CB85-41EF-AECC-29A2B0417E90}" presName="sibTrans" presStyleLbl="sibTrans2D1" presStyleIdx="0" presStyleCnt="0"/>
      <dgm:spPr/>
      <dgm:t>
        <a:bodyPr/>
        <a:lstStyle/>
        <a:p>
          <a:endParaRPr lang="zh-TW" altLang="en-US"/>
        </a:p>
      </dgm:t>
    </dgm:pt>
    <dgm:pt modelId="{C853032E-A303-4AA3-B548-184168A776A3}" type="pres">
      <dgm:prSet presAssocID="{1B984703-9767-4276-85F5-9C7E0B56F753}" presName="compNode" presStyleCnt="0"/>
      <dgm:spPr/>
    </dgm:pt>
    <dgm:pt modelId="{96D98C59-8D44-4495-8502-C623F39B366F}" type="pres">
      <dgm:prSet presAssocID="{1B984703-9767-4276-85F5-9C7E0B56F753}" presName="pictRect" presStyleLbl="node1" presStyleIdx="1"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t>
        <a:bodyPr/>
        <a:lstStyle/>
        <a:p>
          <a:endParaRPr lang="zh-TW" altLang="en-US"/>
        </a:p>
      </dgm:t>
    </dgm:pt>
    <dgm:pt modelId="{CC2A1C1E-117C-4BE3-B773-6E397236945A}" type="pres">
      <dgm:prSet presAssocID="{1B984703-9767-4276-85F5-9C7E0B56F753}" presName="textRect" presStyleLbl="revTx" presStyleIdx="1" presStyleCnt="2">
        <dgm:presLayoutVars>
          <dgm:bulletEnabled val="1"/>
        </dgm:presLayoutVars>
      </dgm:prSet>
      <dgm:spPr/>
      <dgm:t>
        <a:bodyPr/>
        <a:lstStyle/>
        <a:p>
          <a:endParaRPr lang="zh-TW" altLang="en-US"/>
        </a:p>
      </dgm:t>
    </dgm:pt>
  </dgm:ptLst>
  <dgm:cxnLst>
    <dgm:cxn modelId="{CD21B99E-B5BF-4EBF-8C62-834F27B6E032}" srcId="{1B984703-9767-4276-85F5-9C7E0B56F753}" destId="{9391B00C-D7BC-43EA-BA85-879BDA5B4FB9}" srcOrd="1" destOrd="0" parTransId="{CA25A6E5-E14C-45C1-BE94-8721F6FE32D7}" sibTransId="{08391A97-35DE-4E1C-A2BA-C0949E928277}"/>
    <dgm:cxn modelId="{1BA631FC-A227-4FDC-8474-C394F1AB1C92}" type="presOf" srcId="{1B984703-9767-4276-85F5-9C7E0B56F753}" destId="{CC2A1C1E-117C-4BE3-B773-6E397236945A}" srcOrd="0" destOrd="0" presId="urn:microsoft.com/office/officeart/2005/8/layout/pList1"/>
    <dgm:cxn modelId="{EA6D0F32-27EB-445B-A06D-73E6E4A59121}" type="presOf" srcId="{B0E88686-F617-4801-BB2C-DC2F8A7E1DCC}" destId="{CC2A1C1E-117C-4BE3-B773-6E397236945A}" srcOrd="0" destOrd="1" presId="urn:microsoft.com/office/officeart/2005/8/layout/pList1"/>
    <dgm:cxn modelId="{F03B88C4-75D3-4688-9018-5CF9E1B8E151}" type="presOf" srcId="{67F1C40A-CB85-41EF-AECC-29A2B0417E90}" destId="{C0070B56-CD96-4E3D-85D2-7A1C93C9CC36}" srcOrd="0" destOrd="0" presId="urn:microsoft.com/office/officeart/2005/8/layout/pList1"/>
    <dgm:cxn modelId="{5D8ECBF7-9A0B-4D8B-B5F8-037D7FBA57DF}" type="presOf" srcId="{38A37A3B-61A5-45C1-9773-DBCA356808EC}" destId="{2822A030-8DFB-4E00-AC61-3BFAAE2FE535}" srcOrd="0" destOrd="0" presId="urn:microsoft.com/office/officeart/2005/8/layout/pList1"/>
    <dgm:cxn modelId="{9AEF7A11-C8D6-44D9-9288-1897BB01121B}" type="presOf" srcId="{DA2838C6-B9A8-4387-B9B3-863B70D2E6BB}" destId="{CC2A1C1E-117C-4BE3-B773-6E397236945A}" srcOrd="0" destOrd="3" presId="urn:microsoft.com/office/officeart/2005/8/layout/pList1"/>
    <dgm:cxn modelId="{010C861B-70EF-4BD6-900A-82A5503E7196}" srcId="{88EFECA9-8FAD-4C03-85A4-1BEF19A90D95}" destId="{38A37A3B-61A5-45C1-9773-DBCA356808EC}" srcOrd="0" destOrd="0" parTransId="{5FD61653-3AEB-4343-B600-027B7A8E07DB}" sibTransId="{67F1C40A-CB85-41EF-AECC-29A2B0417E90}"/>
    <dgm:cxn modelId="{D7091CD3-313B-417E-99A8-D62F7E57A78D}" srcId="{1B984703-9767-4276-85F5-9C7E0B56F753}" destId="{B0E88686-F617-4801-BB2C-DC2F8A7E1DCC}" srcOrd="0" destOrd="0" parTransId="{2896BFD8-AE01-4EC8-BA03-9BC8D67C77AF}" sibTransId="{5810BD78-0E1D-4ED2-ADF8-9B771691768B}"/>
    <dgm:cxn modelId="{4C0483BB-DC77-4094-919A-E15932845100}" type="presOf" srcId="{FC3B7447-32D3-46B2-94AE-6733F6424CF8}" destId="{2822A030-8DFB-4E00-AC61-3BFAAE2FE535}" srcOrd="0" destOrd="1" presId="urn:microsoft.com/office/officeart/2005/8/layout/pList1"/>
    <dgm:cxn modelId="{F15B1BB2-F969-4EC0-8F55-862FF11E065A}" srcId="{38A37A3B-61A5-45C1-9773-DBCA356808EC}" destId="{FC3B7447-32D3-46B2-94AE-6733F6424CF8}" srcOrd="0" destOrd="0" parTransId="{C346A0D0-9F7E-4DDB-B25D-F2E71F6FDD66}" sibTransId="{85CC4442-CCA3-4EDE-943F-96CE89C31FF7}"/>
    <dgm:cxn modelId="{6C51B6EE-4B39-44C5-9869-3FECB9D3C338}" srcId="{88EFECA9-8FAD-4C03-85A4-1BEF19A90D95}" destId="{1B984703-9767-4276-85F5-9C7E0B56F753}" srcOrd="1" destOrd="0" parTransId="{BBA31053-DCC3-4AE5-A729-F7252DC9DA56}" sibTransId="{BB603B9C-132D-4AFC-81BD-82B622A69796}"/>
    <dgm:cxn modelId="{4645450F-DB67-45C6-A963-A8A76C8FA5CF}" type="presOf" srcId="{8531BD6D-435B-4165-9998-CF5A3011C49D}" destId="{2822A030-8DFB-4E00-AC61-3BFAAE2FE535}" srcOrd="0" destOrd="2" presId="urn:microsoft.com/office/officeart/2005/8/layout/pList1"/>
    <dgm:cxn modelId="{39AF9527-1D6B-4834-9977-94CF4A879477}" type="presOf" srcId="{88EFECA9-8FAD-4C03-85A4-1BEF19A90D95}" destId="{E3BEED02-E0DA-4EFD-AB51-7E93DBEB3513}" srcOrd="0" destOrd="0" presId="urn:microsoft.com/office/officeart/2005/8/layout/pList1"/>
    <dgm:cxn modelId="{BF36F672-A15E-4DC5-B0AE-4480F947836A}" srcId="{1B984703-9767-4276-85F5-9C7E0B56F753}" destId="{DA2838C6-B9A8-4387-B9B3-863B70D2E6BB}" srcOrd="2" destOrd="0" parTransId="{C2D406AD-674F-46F1-AA3B-2D60C05F2148}" sibTransId="{E7ED8A84-FBF3-48AB-AFD9-288EA0A751AE}"/>
    <dgm:cxn modelId="{FE8A784A-7EF5-46E2-B151-8CCCAFAB969D}" srcId="{38A37A3B-61A5-45C1-9773-DBCA356808EC}" destId="{8531BD6D-435B-4165-9998-CF5A3011C49D}" srcOrd="1" destOrd="0" parTransId="{79AD0378-09C2-4A27-B0E1-BA2AAF0723B7}" sibTransId="{B04A23C2-3401-4178-A5AD-B3C76D81A3D8}"/>
    <dgm:cxn modelId="{2622215E-1066-4CD8-B3E0-E6EF22685016}" type="presOf" srcId="{9391B00C-D7BC-43EA-BA85-879BDA5B4FB9}" destId="{CC2A1C1E-117C-4BE3-B773-6E397236945A}" srcOrd="0" destOrd="2" presId="urn:microsoft.com/office/officeart/2005/8/layout/pList1"/>
    <dgm:cxn modelId="{AF7806B4-7EA8-4009-A4F8-1FC786B13516}" type="presParOf" srcId="{E3BEED02-E0DA-4EFD-AB51-7E93DBEB3513}" destId="{1493E1C3-5F77-4B7E-B5A2-32DBABE18A21}" srcOrd="0" destOrd="0" presId="urn:microsoft.com/office/officeart/2005/8/layout/pList1"/>
    <dgm:cxn modelId="{67A903D6-98B6-4956-98A2-C5747B5FB1F0}" type="presParOf" srcId="{1493E1C3-5F77-4B7E-B5A2-32DBABE18A21}" destId="{F54E84E5-F5E2-43B4-84F2-907C45690BB7}" srcOrd="0" destOrd="0" presId="urn:microsoft.com/office/officeart/2005/8/layout/pList1"/>
    <dgm:cxn modelId="{419862D8-5824-4D77-88C4-FC2CC7DD1DAD}" type="presParOf" srcId="{1493E1C3-5F77-4B7E-B5A2-32DBABE18A21}" destId="{2822A030-8DFB-4E00-AC61-3BFAAE2FE535}" srcOrd="1" destOrd="0" presId="urn:microsoft.com/office/officeart/2005/8/layout/pList1"/>
    <dgm:cxn modelId="{56B40EFD-4727-40E1-8371-CAD4CB273BBD}" type="presParOf" srcId="{E3BEED02-E0DA-4EFD-AB51-7E93DBEB3513}" destId="{C0070B56-CD96-4E3D-85D2-7A1C93C9CC36}" srcOrd="1" destOrd="0" presId="urn:microsoft.com/office/officeart/2005/8/layout/pList1"/>
    <dgm:cxn modelId="{408C676A-171C-409A-9BE1-A36534233A15}" type="presParOf" srcId="{E3BEED02-E0DA-4EFD-AB51-7E93DBEB3513}" destId="{C853032E-A303-4AA3-B548-184168A776A3}" srcOrd="2" destOrd="0" presId="urn:microsoft.com/office/officeart/2005/8/layout/pList1"/>
    <dgm:cxn modelId="{8B3B6D87-BE4F-41D6-A741-BA9E449058BA}" type="presParOf" srcId="{C853032E-A303-4AA3-B548-184168A776A3}" destId="{96D98C59-8D44-4495-8502-C623F39B366F}" srcOrd="0" destOrd="0" presId="urn:microsoft.com/office/officeart/2005/8/layout/pList1"/>
    <dgm:cxn modelId="{9AB3580A-7513-4114-9212-04A0D6C76EC2}" type="presParOf" srcId="{C853032E-A303-4AA3-B548-184168A776A3}" destId="{CC2A1C1E-117C-4BE3-B773-6E397236945A}"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53F580-DA58-406C-8176-C67792415838}" type="doc">
      <dgm:prSet loTypeId="urn:microsoft.com/office/officeart/2005/8/layout/lProcess2" loCatId="list" qsTypeId="urn:microsoft.com/office/officeart/2005/8/quickstyle/simple1" qsCatId="simple" csTypeId="urn:microsoft.com/office/officeart/2005/8/colors/accent5_5" csCatId="accent5" phldr="1"/>
      <dgm:spPr/>
      <dgm:t>
        <a:bodyPr/>
        <a:lstStyle/>
        <a:p>
          <a:endParaRPr lang="zh-TW" altLang="en-US"/>
        </a:p>
      </dgm:t>
    </dgm:pt>
    <dgm:pt modelId="{1EDDF2F0-E06F-4A42-8247-C066BF361DDA}">
      <dgm:prSet phldrT="[文字]" custT="1"/>
      <dgm:spPr/>
      <dgm:t>
        <a:bodyPr/>
        <a:lstStyle/>
        <a:p>
          <a:r>
            <a:rPr lang="en-US" altLang="zh-TW" sz="2400" dirty="0" smtClean="0"/>
            <a:t>Quality Presentation</a:t>
          </a:r>
          <a:endParaRPr lang="zh-TW" altLang="en-US" sz="2400" dirty="0"/>
        </a:p>
      </dgm:t>
    </dgm:pt>
    <dgm:pt modelId="{72940D9B-152F-47D2-8188-39B81EF19E6B}" type="parTrans" cxnId="{0B7145B8-141C-4D66-9C24-83145547E9A5}">
      <dgm:prSet/>
      <dgm:spPr/>
      <dgm:t>
        <a:bodyPr/>
        <a:lstStyle/>
        <a:p>
          <a:endParaRPr lang="zh-TW" altLang="en-US"/>
        </a:p>
      </dgm:t>
    </dgm:pt>
    <dgm:pt modelId="{F1BC3E34-3EF5-4C56-A0D4-5EE5090EB34D}" type="sibTrans" cxnId="{0B7145B8-141C-4D66-9C24-83145547E9A5}">
      <dgm:prSet/>
      <dgm:spPr/>
      <dgm:t>
        <a:bodyPr/>
        <a:lstStyle/>
        <a:p>
          <a:endParaRPr lang="zh-TW" altLang="en-US"/>
        </a:p>
      </dgm:t>
    </dgm:pt>
    <dgm:pt modelId="{1FFAAF30-459B-418A-A10A-C6325888963F}">
      <dgm:prSet phldrT="[文字]"/>
      <dgm:spPr/>
      <dgm:t>
        <a:bodyPr/>
        <a:lstStyle/>
        <a:p>
          <a:r>
            <a:rPr lang="en-US" altLang="zh-TW" dirty="0" smtClean="0"/>
            <a:t>High Brightness</a:t>
          </a:r>
          <a:br>
            <a:rPr lang="en-US" altLang="zh-TW" dirty="0" smtClean="0"/>
          </a:br>
          <a:r>
            <a:rPr lang="en-US" altLang="zh-TW" dirty="0" smtClean="0"/>
            <a:t>(4000AL)</a:t>
          </a:r>
          <a:endParaRPr lang="zh-TW" altLang="en-US" dirty="0"/>
        </a:p>
      </dgm:t>
    </dgm:pt>
    <dgm:pt modelId="{FB6BF20E-65A8-4B5F-9977-9AFEF574C8C0}" type="parTrans" cxnId="{D6908E77-B9EC-4160-91DB-FA1746C91DA7}">
      <dgm:prSet/>
      <dgm:spPr/>
      <dgm:t>
        <a:bodyPr/>
        <a:lstStyle/>
        <a:p>
          <a:endParaRPr lang="zh-TW" altLang="en-US"/>
        </a:p>
      </dgm:t>
    </dgm:pt>
    <dgm:pt modelId="{F5B647F7-DB4D-4077-AB4E-E258F68F2530}" type="sibTrans" cxnId="{D6908E77-B9EC-4160-91DB-FA1746C91DA7}">
      <dgm:prSet/>
      <dgm:spPr/>
      <dgm:t>
        <a:bodyPr/>
        <a:lstStyle/>
        <a:p>
          <a:endParaRPr lang="zh-TW" altLang="en-US"/>
        </a:p>
      </dgm:t>
    </dgm:pt>
    <dgm:pt modelId="{20C767E0-DEE8-4497-87AC-F6E3B0875D0E}">
      <dgm:prSet phldrT="[文字]"/>
      <dgm:spPr/>
      <dgm:t>
        <a:bodyPr/>
        <a:lstStyle/>
        <a:p>
          <a:r>
            <a:rPr lang="en-US" b="0" i="0" dirty="0" smtClean="0"/>
            <a:t>High Contrast</a:t>
          </a:r>
          <a:br>
            <a:rPr lang="en-US" b="0" i="0" dirty="0" smtClean="0"/>
          </a:br>
          <a:r>
            <a:rPr lang="en-US" b="0" i="0" dirty="0" smtClean="0"/>
            <a:t>(15000:1)</a:t>
          </a:r>
          <a:endParaRPr lang="zh-TW" altLang="en-US" dirty="0"/>
        </a:p>
      </dgm:t>
    </dgm:pt>
    <dgm:pt modelId="{490D1382-58B3-4B0D-9C48-BEDAA71454FE}" type="parTrans" cxnId="{06903C32-CEA3-437F-B30A-D886E2CBD7CE}">
      <dgm:prSet/>
      <dgm:spPr/>
      <dgm:t>
        <a:bodyPr/>
        <a:lstStyle/>
        <a:p>
          <a:endParaRPr lang="zh-TW" altLang="en-US"/>
        </a:p>
      </dgm:t>
    </dgm:pt>
    <dgm:pt modelId="{B9407994-A7E8-46FB-985E-BB18C5BCCC27}" type="sibTrans" cxnId="{06903C32-CEA3-437F-B30A-D886E2CBD7CE}">
      <dgm:prSet/>
      <dgm:spPr/>
      <dgm:t>
        <a:bodyPr/>
        <a:lstStyle/>
        <a:p>
          <a:endParaRPr lang="zh-TW" altLang="en-US"/>
        </a:p>
      </dgm:t>
    </dgm:pt>
    <dgm:pt modelId="{396B24AC-FD11-4F5F-AD71-72216F6F46DE}">
      <dgm:prSet phldrT="[文字]" custT="1"/>
      <dgm:spPr/>
      <dgm:t>
        <a:bodyPr/>
        <a:lstStyle/>
        <a:p>
          <a:r>
            <a:rPr lang="en-US" altLang="zh-TW" sz="2800" b="0" dirty="0" smtClean="0"/>
            <a:t>Easy Set-up</a:t>
          </a:r>
          <a:endParaRPr lang="zh-TW" altLang="en-US" sz="2800" b="0" dirty="0"/>
        </a:p>
      </dgm:t>
    </dgm:pt>
    <dgm:pt modelId="{AC3F11D8-FABE-484A-813E-5C6DE3D64E98}" type="parTrans" cxnId="{25C57A82-D18B-4330-A6F4-4A5A48647138}">
      <dgm:prSet/>
      <dgm:spPr/>
      <dgm:t>
        <a:bodyPr/>
        <a:lstStyle/>
        <a:p>
          <a:endParaRPr lang="zh-TW" altLang="en-US"/>
        </a:p>
      </dgm:t>
    </dgm:pt>
    <dgm:pt modelId="{39FE4FF1-EC9B-4C74-B506-FE82014B29E0}" type="sibTrans" cxnId="{25C57A82-D18B-4330-A6F4-4A5A48647138}">
      <dgm:prSet/>
      <dgm:spPr/>
      <dgm:t>
        <a:bodyPr/>
        <a:lstStyle/>
        <a:p>
          <a:endParaRPr lang="zh-TW" altLang="en-US"/>
        </a:p>
      </dgm:t>
    </dgm:pt>
    <dgm:pt modelId="{9FD4E4A4-0E4C-44C4-9D05-844498D98B55}">
      <dgm:prSet phldrT="[文字]"/>
      <dgm:spPr/>
      <dgm:t>
        <a:bodyPr/>
        <a:lstStyle/>
        <a:p>
          <a:r>
            <a:rPr lang="en-US" b="0" i="0" dirty="0" smtClean="0"/>
            <a:t>Digital Connectivity (HDMI*2)</a:t>
          </a:r>
          <a:endParaRPr lang="zh-TW" altLang="en-US" dirty="0"/>
        </a:p>
      </dgm:t>
    </dgm:pt>
    <dgm:pt modelId="{2AAE83FE-8DE7-4F4E-903F-65F0FFDDA59F}" type="parTrans" cxnId="{877A54C9-C033-4129-AE64-D1920E52E75E}">
      <dgm:prSet/>
      <dgm:spPr/>
      <dgm:t>
        <a:bodyPr/>
        <a:lstStyle/>
        <a:p>
          <a:endParaRPr lang="zh-TW" altLang="en-US"/>
        </a:p>
      </dgm:t>
    </dgm:pt>
    <dgm:pt modelId="{CB23CAC5-DA38-45C5-874A-6FA221DD3140}" type="sibTrans" cxnId="{877A54C9-C033-4129-AE64-D1920E52E75E}">
      <dgm:prSet/>
      <dgm:spPr/>
      <dgm:t>
        <a:bodyPr/>
        <a:lstStyle/>
        <a:p>
          <a:endParaRPr lang="zh-TW" altLang="en-US"/>
        </a:p>
      </dgm:t>
    </dgm:pt>
    <dgm:pt modelId="{BC7DEF67-4F77-4D1B-BA62-69A70C5AA657}">
      <dgm:prSet phldrT="[文字]"/>
      <dgm:spPr/>
      <dgm:t>
        <a:bodyPr/>
        <a:lstStyle/>
        <a:p>
          <a:r>
            <a:rPr lang="en-US" altLang="zh-TW" dirty="0" smtClean="0"/>
            <a:t>Zoom Ratio </a:t>
          </a:r>
        </a:p>
        <a:p>
          <a:r>
            <a:rPr lang="en-US" altLang="zh-TW" dirty="0" smtClean="0"/>
            <a:t>(1.1X)</a:t>
          </a:r>
        </a:p>
      </dgm:t>
    </dgm:pt>
    <dgm:pt modelId="{204A48B0-2E1C-47AE-BF0F-CAFCF0AA0BCE}" type="parTrans" cxnId="{DF2916F6-5BA7-439E-A198-E128284BECCF}">
      <dgm:prSet/>
      <dgm:spPr/>
      <dgm:t>
        <a:bodyPr/>
        <a:lstStyle/>
        <a:p>
          <a:endParaRPr lang="zh-TW" altLang="en-US"/>
        </a:p>
      </dgm:t>
    </dgm:pt>
    <dgm:pt modelId="{56AE172C-E5DB-4FE1-B308-015B2C7CA712}" type="sibTrans" cxnId="{DF2916F6-5BA7-439E-A198-E128284BECCF}">
      <dgm:prSet/>
      <dgm:spPr/>
      <dgm:t>
        <a:bodyPr/>
        <a:lstStyle/>
        <a:p>
          <a:endParaRPr lang="zh-TW" altLang="en-US"/>
        </a:p>
      </dgm:t>
    </dgm:pt>
    <dgm:pt modelId="{BD5D79BD-68D9-422F-94BA-3B3B2847CE34}">
      <dgm:prSet phldrT="[文字]" custT="1"/>
      <dgm:spPr/>
      <dgm:t>
        <a:bodyPr/>
        <a:lstStyle/>
        <a:p>
          <a:r>
            <a:rPr lang="en-US" altLang="zh-TW" sz="2400" dirty="0" smtClean="0"/>
            <a:t>Low TCO</a:t>
          </a:r>
          <a:endParaRPr lang="zh-TW" altLang="en-US" sz="2400" dirty="0"/>
        </a:p>
      </dgm:t>
    </dgm:pt>
    <dgm:pt modelId="{D96A5313-7101-4C66-9EA9-42868C99A457}" type="parTrans" cxnId="{2F7AD384-D6C1-4F98-8136-961620182B71}">
      <dgm:prSet/>
      <dgm:spPr/>
      <dgm:t>
        <a:bodyPr/>
        <a:lstStyle/>
        <a:p>
          <a:endParaRPr lang="zh-TW" altLang="en-US"/>
        </a:p>
      </dgm:t>
    </dgm:pt>
    <dgm:pt modelId="{C45842DD-6A9F-4BA1-98BA-3FAE45D5A7AB}" type="sibTrans" cxnId="{2F7AD384-D6C1-4F98-8136-961620182B71}">
      <dgm:prSet/>
      <dgm:spPr/>
      <dgm:t>
        <a:bodyPr/>
        <a:lstStyle/>
        <a:p>
          <a:endParaRPr lang="zh-TW" altLang="en-US"/>
        </a:p>
      </dgm:t>
    </dgm:pt>
    <dgm:pt modelId="{F0B251C4-1E28-4786-BB27-64B0A7E34F38}">
      <dgm:prSet phldrT="[文字]"/>
      <dgm:spPr/>
      <dgm:t>
        <a:bodyPr/>
        <a:lstStyle/>
        <a:p>
          <a:r>
            <a:rPr lang="en-US" altLang="zh-TW" dirty="0" smtClean="0"/>
            <a:t>Energy-Saving (</a:t>
          </a:r>
          <a:r>
            <a:rPr lang="en-US" altLang="zh-TW" dirty="0" err="1" smtClean="0"/>
            <a:t>SmartEco</a:t>
          </a:r>
          <a:r>
            <a:rPr lang="en-US" altLang="zh-TW" dirty="0" smtClean="0"/>
            <a:t>/</a:t>
          </a:r>
          <a:r>
            <a:rPr lang="en-US" altLang="zh-TW" dirty="0" err="1" smtClean="0"/>
            <a:t>EcoBlank</a:t>
          </a:r>
          <a:r>
            <a:rPr lang="en-US" altLang="zh-TW" dirty="0" smtClean="0"/>
            <a:t>)</a:t>
          </a:r>
          <a:endParaRPr lang="zh-TW" altLang="en-US" dirty="0"/>
        </a:p>
      </dgm:t>
    </dgm:pt>
    <dgm:pt modelId="{D8BC4CD4-C396-4FA6-92BB-543466EB87D9}" type="parTrans" cxnId="{54338D34-1F2E-487C-AD4F-1CBE94A8F3D5}">
      <dgm:prSet/>
      <dgm:spPr/>
      <dgm:t>
        <a:bodyPr/>
        <a:lstStyle/>
        <a:p>
          <a:endParaRPr lang="zh-TW" altLang="en-US"/>
        </a:p>
      </dgm:t>
    </dgm:pt>
    <dgm:pt modelId="{244F36B3-80FE-4B6E-B78D-53458DE03A0B}" type="sibTrans" cxnId="{54338D34-1F2E-487C-AD4F-1CBE94A8F3D5}">
      <dgm:prSet/>
      <dgm:spPr/>
      <dgm:t>
        <a:bodyPr/>
        <a:lstStyle/>
        <a:p>
          <a:endParaRPr lang="zh-TW" altLang="en-US"/>
        </a:p>
      </dgm:t>
    </dgm:pt>
    <dgm:pt modelId="{170D5D43-6DF4-4A01-A6B5-05F8E1103DB8}">
      <dgm:prSet phldrT="[文字]"/>
      <dgm:spPr/>
      <dgm:t>
        <a:bodyPr/>
        <a:lstStyle/>
        <a:p>
          <a:r>
            <a:rPr lang="en-US" altLang="zh-TW" dirty="0" smtClean="0"/>
            <a:t>Long Lamp Life</a:t>
          </a:r>
          <a:endParaRPr lang="zh-TW" altLang="en-US" dirty="0"/>
        </a:p>
      </dgm:t>
    </dgm:pt>
    <dgm:pt modelId="{7C0BB7F7-D050-49A2-8EE3-677D2BF00D58}" type="parTrans" cxnId="{F0E26C4F-8032-495B-B1AD-9482875A6458}">
      <dgm:prSet/>
      <dgm:spPr/>
      <dgm:t>
        <a:bodyPr/>
        <a:lstStyle/>
        <a:p>
          <a:endParaRPr lang="zh-TW" altLang="en-US"/>
        </a:p>
      </dgm:t>
    </dgm:pt>
    <dgm:pt modelId="{4BDE39F4-A701-4603-B27E-223F7F67DC4A}" type="sibTrans" cxnId="{F0E26C4F-8032-495B-B1AD-9482875A6458}">
      <dgm:prSet/>
      <dgm:spPr/>
      <dgm:t>
        <a:bodyPr/>
        <a:lstStyle/>
        <a:p>
          <a:endParaRPr lang="zh-TW" altLang="en-US"/>
        </a:p>
      </dgm:t>
    </dgm:pt>
    <dgm:pt modelId="{327B3F1E-7533-4EC5-AF3A-BCEB11C1656D}">
      <dgm:prSet phldrT="[文字]"/>
      <dgm:spPr/>
      <dgm:t>
        <a:bodyPr/>
        <a:lstStyle/>
        <a:p>
          <a:r>
            <a:rPr lang="en-US" altLang="zh-TW" dirty="0" smtClean="0"/>
            <a:t>Embedded Speaker</a:t>
          </a:r>
          <a:endParaRPr lang="zh-TW" altLang="en-US" dirty="0"/>
        </a:p>
      </dgm:t>
    </dgm:pt>
    <dgm:pt modelId="{CF5F2335-6CD2-41E1-B62B-24F9B953BD72}" type="parTrans" cxnId="{C45DD8F6-F10D-4F1A-A118-C8C54DE944EC}">
      <dgm:prSet/>
      <dgm:spPr/>
      <dgm:t>
        <a:bodyPr/>
        <a:lstStyle/>
        <a:p>
          <a:endParaRPr lang="zh-TW" altLang="en-US"/>
        </a:p>
      </dgm:t>
    </dgm:pt>
    <dgm:pt modelId="{43DB5D2F-39DD-405F-8B8D-CFF819A8B53F}" type="sibTrans" cxnId="{C45DD8F6-F10D-4F1A-A118-C8C54DE944EC}">
      <dgm:prSet/>
      <dgm:spPr/>
      <dgm:t>
        <a:bodyPr/>
        <a:lstStyle/>
        <a:p>
          <a:endParaRPr lang="zh-TW" altLang="en-US"/>
        </a:p>
      </dgm:t>
    </dgm:pt>
    <dgm:pt modelId="{D3338B52-EF3B-4C9D-A347-AFFE801F1C3B}">
      <dgm:prSet phldrT="[文字]"/>
      <dgm:spPr/>
      <dgm:t>
        <a:bodyPr/>
        <a:lstStyle/>
        <a:p>
          <a:r>
            <a:rPr lang="en-US" altLang="zh-TW" dirty="0" smtClean="0"/>
            <a:t>Good Color</a:t>
          </a:r>
          <a:endParaRPr lang="zh-TW" altLang="en-US" dirty="0"/>
        </a:p>
      </dgm:t>
    </dgm:pt>
    <dgm:pt modelId="{EDA3BAEA-B032-4259-B423-FD2A51890F42}" type="parTrans" cxnId="{21536DD6-0B68-4AD4-A9DC-5EFF649D981C}">
      <dgm:prSet/>
      <dgm:spPr/>
      <dgm:t>
        <a:bodyPr/>
        <a:lstStyle/>
        <a:p>
          <a:endParaRPr lang="zh-TW" altLang="en-US"/>
        </a:p>
      </dgm:t>
    </dgm:pt>
    <dgm:pt modelId="{D3AF82DB-305F-44B8-8996-329D80F7E677}" type="sibTrans" cxnId="{21536DD6-0B68-4AD4-A9DC-5EFF649D981C}">
      <dgm:prSet/>
      <dgm:spPr/>
      <dgm:t>
        <a:bodyPr/>
        <a:lstStyle/>
        <a:p>
          <a:endParaRPr lang="zh-TW" altLang="en-US"/>
        </a:p>
      </dgm:t>
    </dgm:pt>
    <dgm:pt modelId="{9CE805FE-73B1-411C-B017-0BABC857592D}">
      <dgm:prSet phldrT="[文字]"/>
      <dgm:spPr/>
      <dgm:t>
        <a:bodyPr/>
        <a:lstStyle/>
        <a:p>
          <a:r>
            <a:rPr lang="en-US" altLang="zh-TW" dirty="0" smtClean="0"/>
            <a:t>Anti-Dust Improvement</a:t>
          </a:r>
          <a:endParaRPr lang="zh-TW" altLang="en-US" dirty="0"/>
        </a:p>
      </dgm:t>
    </dgm:pt>
    <dgm:pt modelId="{123180B3-FBE6-418E-B866-55F36400B106}" type="parTrans" cxnId="{34CC38FC-1618-4BEE-AC49-0FEC06D522DD}">
      <dgm:prSet/>
      <dgm:spPr/>
      <dgm:t>
        <a:bodyPr/>
        <a:lstStyle/>
        <a:p>
          <a:endParaRPr lang="zh-TW" altLang="en-US"/>
        </a:p>
      </dgm:t>
    </dgm:pt>
    <dgm:pt modelId="{4F31A31E-BEA8-40E1-9D9B-2C3ED7C746A8}" type="sibTrans" cxnId="{34CC38FC-1618-4BEE-AC49-0FEC06D522DD}">
      <dgm:prSet/>
      <dgm:spPr/>
      <dgm:t>
        <a:bodyPr/>
        <a:lstStyle/>
        <a:p>
          <a:endParaRPr lang="zh-TW" altLang="en-US"/>
        </a:p>
      </dgm:t>
    </dgm:pt>
    <dgm:pt modelId="{40F0C962-3A6C-49ED-9A26-6BBED8CB71B7}">
      <dgm:prSet phldrT="[文字]"/>
      <dgm:spPr/>
      <dgm:t>
        <a:bodyPr/>
        <a:lstStyle/>
        <a:p>
          <a:r>
            <a:rPr lang="en-US" altLang="zh-TW" dirty="0" smtClean="0"/>
            <a:t>Optional Wireless</a:t>
          </a:r>
          <a:r>
            <a:rPr lang="en-US" altLang="zh-TW" baseline="0" dirty="0" smtClean="0"/>
            <a:t> Connectivity </a:t>
          </a:r>
          <a:endParaRPr lang="zh-TW" altLang="en-US" dirty="0"/>
        </a:p>
      </dgm:t>
    </dgm:pt>
    <dgm:pt modelId="{1E55950E-952E-43CF-915C-5B9067E29519}" type="parTrans" cxnId="{E2C4A512-B514-4009-A68B-866AD3A3A706}">
      <dgm:prSet/>
      <dgm:spPr/>
      <dgm:t>
        <a:bodyPr/>
        <a:lstStyle/>
        <a:p>
          <a:endParaRPr lang="zh-TW" altLang="en-US"/>
        </a:p>
      </dgm:t>
    </dgm:pt>
    <dgm:pt modelId="{2C4D8EE5-D281-4798-A222-F26043E3166E}" type="sibTrans" cxnId="{E2C4A512-B514-4009-A68B-866AD3A3A706}">
      <dgm:prSet/>
      <dgm:spPr/>
      <dgm:t>
        <a:bodyPr/>
        <a:lstStyle/>
        <a:p>
          <a:endParaRPr lang="zh-TW" altLang="en-US"/>
        </a:p>
      </dgm:t>
    </dgm:pt>
    <dgm:pt modelId="{0BFE3BE1-56F8-4B88-84BE-BF61AEC33C47}" type="pres">
      <dgm:prSet presAssocID="{9253F580-DA58-406C-8176-C67792415838}" presName="theList" presStyleCnt="0">
        <dgm:presLayoutVars>
          <dgm:dir/>
          <dgm:animLvl val="lvl"/>
          <dgm:resizeHandles val="exact"/>
        </dgm:presLayoutVars>
      </dgm:prSet>
      <dgm:spPr/>
      <dgm:t>
        <a:bodyPr/>
        <a:lstStyle/>
        <a:p>
          <a:endParaRPr lang="zh-TW" altLang="en-US"/>
        </a:p>
      </dgm:t>
    </dgm:pt>
    <dgm:pt modelId="{98323713-323C-44C4-BAF5-24E30FAD9170}" type="pres">
      <dgm:prSet presAssocID="{1EDDF2F0-E06F-4A42-8247-C066BF361DDA}" presName="compNode" presStyleCnt="0"/>
      <dgm:spPr/>
      <dgm:t>
        <a:bodyPr/>
        <a:lstStyle/>
        <a:p>
          <a:endParaRPr lang="zh-TW" altLang="en-US"/>
        </a:p>
      </dgm:t>
    </dgm:pt>
    <dgm:pt modelId="{E4D1726E-33E7-4053-90F0-02AA5F3ED0C1}" type="pres">
      <dgm:prSet presAssocID="{1EDDF2F0-E06F-4A42-8247-C066BF361DDA}" presName="aNode" presStyleLbl="bgShp" presStyleIdx="0" presStyleCnt="3"/>
      <dgm:spPr/>
      <dgm:t>
        <a:bodyPr/>
        <a:lstStyle/>
        <a:p>
          <a:endParaRPr lang="zh-TW" altLang="en-US"/>
        </a:p>
      </dgm:t>
    </dgm:pt>
    <dgm:pt modelId="{86156CD5-B069-4B03-AE92-4799992ACDD1}" type="pres">
      <dgm:prSet presAssocID="{1EDDF2F0-E06F-4A42-8247-C066BF361DDA}" presName="textNode" presStyleLbl="bgShp" presStyleIdx="0" presStyleCnt="3"/>
      <dgm:spPr/>
      <dgm:t>
        <a:bodyPr/>
        <a:lstStyle/>
        <a:p>
          <a:endParaRPr lang="zh-TW" altLang="en-US"/>
        </a:p>
      </dgm:t>
    </dgm:pt>
    <dgm:pt modelId="{3C2D19E8-7346-4B34-A3AA-BDA74FF72030}" type="pres">
      <dgm:prSet presAssocID="{1EDDF2F0-E06F-4A42-8247-C066BF361DDA}" presName="compChildNode" presStyleCnt="0"/>
      <dgm:spPr/>
      <dgm:t>
        <a:bodyPr/>
        <a:lstStyle/>
        <a:p>
          <a:endParaRPr lang="zh-TW" altLang="en-US"/>
        </a:p>
      </dgm:t>
    </dgm:pt>
    <dgm:pt modelId="{6CD8383E-0043-4A40-83A0-AB3579E30EA8}" type="pres">
      <dgm:prSet presAssocID="{1EDDF2F0-E06F-4A42-8247-C066BF361DDA}" presName="theInnerList" presStyleCnt="0"/>
      <dgm:spPr/>
      <dgm:t>
        <a:bodyPr/>
        <a:lstStyle/>
        <a:p>
          <a:endParaRPr lang="zh-TW" altLang="en-US"/>
        </a:p>
      </dgm:t>
    </dgm:pt>
    <dgm:pt modelId="{3886389D-F942-48AD-8995-D5262BDB24C6}" type="pres">
      <dgm:prSet presAssocID="{1FFAAF30-459B-418A-A10A-C6325888963F}" presName="childNode" presStyleLbl="node1" presStyleIdx="0" presStyleCnt="10">
        <dgm:presLayoutVars>
          <dgm:bulletEnabled val="1"/>
        </dgm:presLayoutVars>
      </dgm:prSet>
      <dgm:spPr/>
      <dgm:t>
        <a:bodyPr/>
        <a:lstStyle/>
        <a:p>
          <a:endParaRPr lang="zh-TW" altLang="en-US"/>
        </a:p>
      </dgm:t>
    </dgm:pt>
    <dgm:pt modelId="{AAD175F2-1103-4BBE-9D38-F1B830BBDE13}" type="pres">
      <dgm:prSet presAssocID="{1FFAAF30-459B-418A-A10A-C6325888963F}" presName="aSpace2" presStyleCnt="0"/>
      <dgm:spPr/>
      <dgm:t>
        <a:bodyPr/>
        <a:lstStyle/>
        <a:p>
          <a:endParaRPr lang="zh-TW" altLang="en-US"/>
        </a:p>
      </dgm:t>
    </dgm:pt>
    <dgm:pt modelId="{A8FDA92E-1EF1-4608-B341-D652FB46A794}" type="pres">
      <dgm:prSet presAssocID="{20C767E0-DEE8-4497-87AC-F6E3B0875D0E}" presName="childNode" presStyleLbl="node1" presStyleIdx="1" presStyleCnt="10">
        <dgm:presLayoutVars>
          <dgm:bulletEnabled val="1"/>
        </dgm:presLayoutVars>
      </dgm:prSet>
      <dgm:spPr/>
      <dgm:t>
        <a:bodyPr/>
        <a:lstStyle/>
        <a:p>
          <a:endParaRPr lang="zh-TW" altLang="en-US"/>
        </a:p>
      </dgm:t>
    </dgm:pt>
    <dgm:pt modelId="{CFE64D51-8DD3-49FD-A639-2A4F927D7AB0}" type="pres">
      <dgm:prSet presAssocID="{20C767E0-DEE8-4497-87AC-F6E3B0875D0E}" presName="aSpace2" presStyleCnt="0"/>
      <dgm:spPr/>
      <dgm:t>
        <a:bodyPr/>
        <a:lstStyle/>
        <a:p>
          <a:endParaRPr lang="zh-TW" altLang="en-US"/>
        </a:p>
      </dgm:t>
    </dgm:pt>
    <dgm:pt modelId="{91E4DCD7-471F-4208-B11E-60AF4190A5E6}" type="pres">
      <dgm:prSet presAssocID="{D3338B52-EF3B-4C9D-A347-AFFE801F1C3B}" presName="childNode" presStyleLbl="node1" presStyleIdx="2" presStyleCnt="10">
        <dgm:presLayoutVars>
          <dgm:bulletEnabled val="1"/>
        </dgm:presLayoutVars>
      </dgm:prSet>
      <dgm:spPr/>
      <dgm:t>
        <a:bodyPr/>
        <a:lstStyle/>
        <a:p>
          <a:endParaRPr lang="zh-TW" altLang="en-US"/>
        </a:p>
      </dgm:t>
    </dgm:pt>
    <dgm:pt modelId="{43378DE1-5D0C-4045-BBEF-7DAFD31080D4}" type="pres">
      <dgm:prSet presAssocID="{1EDDF2F0-E06F-4A42-8247-C066BF361DDA}" presName="aSpace" presStyleCnt="0"/>
      <dgm:spPr/>
      <dgm:t>
        <a:bodyPr/>
        <a:lstStyle/>
        <a:p>
          <a:endParaRPr lang="zh-TW" altLang="en-US"/>
        </a:p>
      </dgm:t>
    </dgm:pt>
    <dgm:pt modelId="{4431DD78-45F0-47B2-B9E4-9EA7BAB21EED}" type="pres">
      <dgm:prSet presAssocID="{396B24AC-FD11-4F5F-AD71-72216F6F46DE}" presName="compNode" presStyleCnt="0"/>
      <dgm:spPr/>
      <dgm:t>
        <a:bodyPr/>
        <a:lstStyle/>
        <a:p>
          <a:endParaRPr lang="zh-TW" altLang="en-US"/>
        </a:p>
      </dgm:t>
    </dgm:pt>
    <dgm:pt modelId="{2C18CA3B-4931-46E3-875F-A7A49531E4F6}" type="pres">
      <dgm:prSet presAssocID="{396B24AC-FD11-4F5F-AD71-72216F6F46DE}" presName="aNode" presStyleLbl="bgShp" presStyleIdx="1" presStyleCnt="3"/>
      <dgm:spPr/>
      <dgm:t>
        <a:bodyPr/>
        <a:lstStyle/>
        <a:p>
          <a:endParaRPr lang="zh-TW" altLang="en-US"/>
        </a:p>
      </dgm:t>
    </dgm:pt>
    <dgm:pt modelId="{57B81E5B-C291-42AC-BA73-AE437373DB38}" type="pres">
      <dgm:prSet presAssocID="{396B24AC-FD11-4F5F-AD71-72216F6F46DE}" presName="textNode" presStyleLbl="bgShp" presStyleIdx="1" presStyleCnt="3"/>
      <dgm:spPr/>
      <dgm:t>
        <a:bodyPr/>
        <a:lstStyle/>
        <a:p>
          <a:endParaRPr lang="zh-TW" altLang="en-US"/>
        </a:p>
      </dgm:t>
    </dgm:pt>
    <dgm:pt modelId="{CF6109CB-9263-4435-9845-41855B453735}" type="pres">
      <dgm:prSet presAssocID="{396B24AC-FD11-4F5F-AD71-72216F6F46DE}" presName="compChildNode" presStyleCnt="0"/>
      <dgm:spPr/>
      <dgm:t>
        <a:bodyPr/>
        <a:lstStyle/>
        <a:p>
          <a:endParaRPr lang="zh-TW" altLang="en-US"/>
        </a:p>
      </dgm:t>
    </dgm:pt>
    <dgm:pt modelId="{0FB457D7-FE8E-4115-8459-D4CC4680F0C6}" type="pres">
      <dgm:prSet presAssocID="{396B24AC-FD11-4F5F-AD71-72216F6F46DE}" presName="theInnerList" presStyleCnt="0"/>
      <dgm:spPr/>
      <dgm:t>
        <a:bodyPr/>
        <a:lstStyle/>
        <a:p>
          <a:endParaRPr lang="zh-TW" altLang="en-US"/>
        </a:p>
      </dgm:t>
    </dgm:pt>
    <dgm:pt modelId="{A562FA97-C471-4A0C-B466-5DB0C46260C8}" type="pres">
      <dgm:prSet presAssocID="{9FD4E4A4-0E4C-44C4-9D05-844498D98B55}" presName="childNode" presStyleLbl="node1" presStyleIdx="3" presStyleCnt="10">
        <dgm:presLayoutVars>
          <dgm:bulletEnabled val="1"/>
        </dgm:presLayoutVars>
      </dgm:prSet>
      <dgm:spPr/>
      <dgm:t>
        <a:bodyPr/>
        <a:lstStyle/>
        <a:p>
          <a:endParaRPr lang="zh-TW" altLang="en-US"/>
        </a:p>
      </dgm:t>
    </dgm:pt>
    <dgm:pt modelId="{80425611-CABC-4255-9F0A-AE1A5C32A1BA}" type="pres">
      <dgm:prSet presAssocID="{9FD4E4A4-0E4C-44C4-9D05-844498D98B55}" presName="aSpace2" presStyleCnt="0"/>
      <dgm:spPr/>
      <dgm:t>
        <a:bodyPr/>
        <a:lstStyle/>
        <a:p>
          <a:endParaRPr lang="zh-TW" altLang="en-US"/>
        </a:p>
      </dgm:t>
    </dgm:pt>
    <dgm:pt modelId="{7557D492-8AA5-4ECA-8E53-EA40768DB303}" type="pres">
      <dgm:prSet presAssocID="{BC7DEF67-4F77-4D1B-BA62-69A70C5AA657}" presName="childNode" presStyleLbl="node1" presStyleIdx="4" presStyleCnt="10">
        <dgm:presLayoutVars>
          <dgm:bulletEnabled val="1"/>
        </dgm:presLayoutVars>
      </dgm:prSet>
      <dgm:spPr/>
      <dgm:t>
        <a:bodyPr/>
        <a:lstStyle/>
        <a:p>
          <a:endParaRPr lang="zh-TW" altLang="en-US"/>
        </a:p>
      </dgm:t>
    </dgm:pt>
    <dgm:pt modelId="{8D3D4511-2704-492D-88E6-34D5A761843C}" type="pres">
      <dgm:prSet presAssocID="{BC7DEF67-4F77-4D1B-BA62-69A70C5AA657}" presName="aSpace2" presStyleCnt="0"/>
      <dgm:spPr/>
      <dgm:t>
        <a:bodyPr/>
        <a:lstStyle/>
        <a:p>
          <a:endParaRPr lang="zh-TW" altLang="en-US"/>
        </a:p>
      </dgm:t>
    </dgm:pt>
    <dgm:pt modelId="{93706196-B694-436A-A76A-93A7E4049EA2}" type="pres">
      <dgm:prSet presAssocID="{327B3F1E-7533-4EC5-AF3A-BCEB11C1656D}" presName="childNode" presStyleLbl="node1" presStyleIdx="5" presStyleCnt="10">
        <dgm:presLayoutVars>
          <dgm:bulletEnabled val="1"/>
        </dgm:presLayoutVars>
      </dgm:prSet>
      <dgm:spPr/>
      <dgm:t>
        <a:bodyPr/>
        <a:lstStyle/>
        <a:p>
          <a:endParaRPr lang="zh-TW" altLang="en-US"/>
        </a:p>
      </dgm:t>
    </dgm:pt>
    <dgm:pt modelId="{42F813B3-A47B-4F46-B289-E3D119092F76}" type="pres">
      <dgm:prSet presAssocID="{327B3F1E-7533-4EC5-AF3A-BCEB11C1656D}" presName="aSpace2" presStyleCnt="0"/>
      <dgm:spPr/>
    </dgm:pt>
    <dgm:pt modelId="{45FBEAB9-F04B-460A-AFF2-C90332BEB339}" type="pres">
      <dgm:prSet presAssocID="{40F0C962-3A6C-49ED-9A26-6BBED8CB71B7}" presName="childNode" presStyleLbl="node1" presStyleIdx="6" presStyleCnt="10">
        <dgm:presLayoutVars>
          <dgm:bulletEnabled val="1"/>
        </dgm:presLayoutVars>
      </dgm:prSet>
      <dgm:spPr/>
      <dgm:t>
        <a:bodyPr/>
        <a:lstStyle/>
        <a:p>
          <a:endParaRPr lang="zh-TW" altLang="en-US"/>
        </a:p>
      </dgm:t>
    </dgm:pt>
    <dgm:pt modelId="{300AA9E6-1E69-4741-9411-7DFAAEB47E2B}" type="pres">
      <dgm:prSet presAssocID="{396B24AC-FD11-4F5F-AD71-72216F6F46DE}" presName="aSpace" presStyleCnt="0"/>
      <dgm:spPr/>
      <dgm:t>
        <a:bodyPr/>
        <a:lstStyle/>
        <a:p>
          <a:endParaRPr lang="zh-TW" altLang="en-US"/>
        </a:p>
      </dgm:t>
    </dgm:pt>
    <dgm:pt modelId="{C12AEA5E-94EC-4A79-B2E0-93F9BE5C4B9C}" type="pres">
      <dgm:prSet presAssocID="{BD5D79BD-68D9-422F-94BA-3B3B2847CE34}" presName="compNode" presStyleCnt="0"/>
      <dgm:spPr/>
      <dgm:t>
        <a:bodyPr/>
        <a:lstStyle/>
        <a:p>
          <a:endParaRPr lang="zh-TW" altLang="en-US"/>
        </a:p>
      </dgm:t>
    </dgm:pt>
    <dgm:pt modelId="{491A72FE-1978-4494-9ACE-715310B00D7A}" type="pres">
      <dgm:prSet presAssocID="{BD5D79BD-68D9-422F-94BA-3B3B2847CE34}" presName="aNode" presStyleLbl="bgShp" presStyleIdx="2" presStyleCnt="3"/>
      <dgm:spPr/>
      <dgm:t>
        <a:bodyPr/>
        <a:lstStyle/>
        <a:p>
          <a:endParaRPr lang="zh-TW" altLang="en-US"/>
        </a:p>
      </dgm:t>
    </dgm:pt>
    <dgm:pt modelId="{2020AD41-6451-4E33-9185-9A160F6AE398}" type="pres">
      <dgm:prSet presAssocID="{BD5D79BD-68D9-422F-94BA-3B3B2847CE34}" presName="textNode" presStyleLbl="bgShp" presStyleIdx="2" presStyleCnt="3"/>
      <dgm:spPr/>
      <dgm:t>
        <a:bodyPr/>
        <a:lstStyle/>
        <a:p>
          <a:endParaRPr lang="zh-TW" altLang="en-US"/>
        </a:p>
      </dgm:t>
    </dgm:pt>
    <dgm:pt modelId="{3E22CD33-503B-4ABD-840D-973E0B824825}" type="pres">
      <dgm:prSet presAssocID="{BD5D79BD-68D9-422F-94BA-3B3B2847CE34}" presName="compChildNode" presStyleCnt="0"/>
      <dgm:spPr/>
      <dgm:t>
        <a:bodyPr/>
        <a:lstStyle/>
        <a:p>
          <a:endParaRPr lang="zh-TW" altLang="en-US"/>
        </a:p>
      </dgm:t>
    </dgm:pt>
    <dgm:pt modelId="{189CACB3-DA84-4A22-9CAB-C83B94BAEEDE}" type="pres">
      <dgm:prSet presAssocID="{BD5D79BD-68D9-422F-94BA-3B3B2847CE34}" presName="theInnerList" presStyleCnt="0"/>
      <dgm:spPr/>
      <dgm:t>
        <a:bodyPr/>
        <a:lstStyle/>
        <a:p>
          <a:endParaRPr lang="zh-TW" altLang="en-US"/>
        </a:p>
      </dgm:t>
    </dgm:pt>
    <dgm:pt modelId="{B17621E2-D818-43EA-80A0-E73A0F9E7261}" type="pres">
      <dgm:prSet presAssocID="{F0B251C4-1E28-4786-BB27-64B0A7E34F38}" presName="childNode" presStyleLbl="node1" presStyleIdx="7" presStyleCnt="10">
        <dgm:presLayoutVars>
          <dgm:bulletEnabled val="1"/>
        </dgm:presLayoutVars>
      </dgm:prSet>
      <dgm:spPr/>
      <dgm:t>
        <a:bodyPr/>
        <a:lstStyle/>
        <a:p>
          <a:endParaRPr lang="zh-TW" altLang="en-US"/>
        </a:p>
      </dgm:t>
    </dgm:pt>
    <dgm:pt modelId="{6C76B88F-D95B-4AFF-AD33-9290CC445A80}" type="pres">
      <dgm:prSet presAssocID="{F0B251C4-1E28-4786-BB27-64B0A7E34F38}" presName="aSpace2" presStyleCnt="0"/>
      <dgm:spPr/>
      <dgm:t>
        <a:bodyPr/>
        <a:lstStyle/>
        <a:p>
          <a:endParaRPr lang="zh-TW" altLang="en-US"/>
        </a:p>
      </dgm:t>
    </dgm:pt>
    <dgm:pt modelId="{7C4357CE-0F66-4963-BA5E-467F558AA3A8}" type="pres">
      <dgm:prSet presAssocID="{170D5D43-6DF4-4A01-A6B5-05F8E1103DB8}" presName="childNode" presStyleLbl="node1" presStyleIdx="8" presStyleCnt="10">
        <dgm:presLayoutVars>
          <dgm:bulletEnabled val="1"/>
        </dgm:presLayoutVars>
      </dgm:prSet>
      <dgm:spPr/>
      <dgm:t>
        <a:bodyPr/>
        <a:lstStyle/>
        <a:p>
          <a:endParaRPr lang="zh-TW" altLang="en-US"/>
        </a:p>
      </dgm:t>
    </dgm:pt>
    <dgm:pt modelId="{7E48374A-E7E6-457F-8D8A-AEB9212816AC}" type="pres">
      <dgm:prSet presAssocID="{170D5D43-6DF4-4A01-A6B5-05F8E1103DB8}" presName="aSpace2" presStyleCnt="0"/>
      <dgm:spPr/>
      <dgm:t>
        <a:bodyPr/>
        <a:lstStyle/>
        <a:p>
          <a:endParaRPr lang="zh-TW" altLang="en-US"/>
        </a:p>
      </dgm:t>
    </dgm:pt>
    <dgm:pt modelId="{62581EFD-34FA-417A-B906-D7313E835C80}" type="pres">
      <dgm:prSet presAssocID="{9CE805FE-73B1-411C-B017-0BABC857592D}" presName="childNode" presStyleLbl="node1" presStyleIdx="9" presStyleCnt="10">
        <dgm:presLayoutVars>
          <dgm:bulletEnabled val="1"/>
        </dgm:presLayoutVars>
      </dgm:prSet>
      <dgm:spPr/>
      <dgm:t>
        <a:bodyPr/>
        <a:lstStyle/>
        <a:p>
          <a:endParaRPr lang="zh-TW" altLang="en-US"/>
        </a:p>
      </dgm:t>
    </dgm:pt>
  </dgm:ptLst>
  <dgm:cxnLst>
    <dgm:cxn modelId="{06903C32-CEA3-437F-B30A-D886E2CBD7CE}" srcId="{1EDDF2F0-E06F-4A42-8247-C066BF361DDA}" destId="{20C767E0-DEE8-4497-87AC-F6E3B0875D0E}" srcOrd="1" destOrd="0" parTransId="{490D1382-58B3-4B0D-9C48-BEDAA71454FE}" sibTransId="{B9407994-A7E8-46FB-985E-BB18C5BCCC27}"/>
    <dgm:cxn modelId="{A4367474-41BD-4910-A32F-3ED91EB0C54D}" type="presOf" srcId="{1EDDF2F0-E06F-4A42-8247-C066BF361DDA}" destId="{E4D1726E-33E7-4053-90F0-02AA5F3ED0C1}" srcOrd="0" destOrd="0" presId="urn:microsoft.com/office/officeart/2005/8/layout/lProcess2"/>
    <dgm:cxn modelId="{F0E26C4F-8032-495B-B1AD-9482875A6458}" srcId="{BD5D79BD-68D9-422F-94BA-3B3B2847CE34}" destId="{170D5D43-6DF4-4A01-A6B5-05F8E1103DB8}" srcOrd="1" destOrd="0" parTransId="{7C0BB7F7-D050-49A2-8EE3-677D2BF00D58}" sibTransId="{4BDE39F4-A701-4603-B27E-223F7F67DC4A}"/>
    <dgm:cxn modelId="{C6668B3E-D8FB-48A4-B142-902FC25BC64F}" type="presOf" srcId="{20C767E0-DEE8-4497-87AC-F6E3B0875D0E}" destId="{A8FDA92E-1EF1-4608-B341-D652FB46A794}" srcOrd="0" destOrd="0" presId="urn:microsoft.com/office/officeart/2005/8/layout/lProcess2"/>
    <dgm:cxn modelId="{DF2916F6-5BA7-439E-A198-E128284BECCF}" srcId="{396B24AC-FD11-4F5F-AD71-72216F6F46DE}" destId="{BC7DEF67-4F77-4D1B-BA62-69A70C5AA657}" srcOrd="1" destOrd="0" parTransId="{204A48B0-2E1C-47AE-BF0F-CAFCF0AA0BCE}" sibTransId="{56AE172C-E5DB-4FE1-B308-015B2C7CA712}"/>
    <dgm:cxn modelId="{C45DD8F6-F10D-4F1A-A118-C8C54DE944EC}" srcId="{396B24AC-FD11-4F5F-AD71-72216F6F46DE}" destId="{327B3F1E-7533-4EC5-AF3A-BCEB11C1656D}" srcOrd="2" destOrd="0" parTransId="{CF5F2335-6CD2-41E1-B62B-24F9B953BD72}" sibTransId="{43DB5D2F-39DD-405F-8B8D-CFF819A8B53F}"/>
    <dgm:cxn modelId="{C55EEA1F-B5E1-4E2B-B585-77BF680A943D}" type="presOf" srcId="{BD5D79BD-68D9-422F-94BA-3B3B2847CE34}" destId="{2020AD41-6451-4E33-9185-9A160F6AE398}" srcOrd="1" destOrd="0" presId="urn:microsoft.com/office/officeart/2005/8/layout/lProcess2"/>
    <dgm:cxn modelId="{877A54C9-C033-4129-AE64-D1920E52E75E}" srcId="{396B24AC-FD11-4F5F-AD71-72216F6F46DE}" destId="{9FD4E4A4-0E4C-44C4-9D05-844498D98B55}" srcOrd="0" destOrd="0" parTransId="{2AAE83FE-8DE7-4F4E-903F-65F0FFDDA59F}" sibTransId="{CB23CAC5-DA38-45C5-874A-6FA221DD3140}"/>
    <dgm:cxn modelId="{0B7145B8-141C-4D66-9C24-83145547E9A5}" srcId="{9253F580-DA58-406C-8176-C67792415838}" destId="{1EDDF2F0-E06F-4A42-8247-C066BF361DDA}" srcOrd="0" destOrd="0" parTransId="{72940D9B-152F-47D2-8188-39B81EF19E6B}" sibTransId="{F1BC3E34-3EF5-4C56-A0D4-5EE5090EB34D}"/>
    <dgm:cxn modelId="{21536DD6-0B68-4AD4-A9DC-5EFF649D981C}" srcId="{1EDDF2F0-E06F-4A42-8247-C066BF361DDA}" destId="{D3338B52-EF3B-4C9D-A347-AFFE801F1C3B}" srcOrd="2" destOrd="0" parTransId="{EDA3BAEA-B032-4259-B423-FD2A51890F42}" sibTransId="{D3AF82DB-305F-44B8-8996-329D80F7E677}"/>
    <dgm:cxn modelId="{E80EF3F3-E13E-4BF9-944C-E2F881B1916C}" type="presOf" srcId="{396B24AC-FD11-4F5F-AD71-72216F6F46DE}" destId="{57B81E5B-C291-42AC-BA73-AE437373DB38}" srcOrd="1" destOrd="0" presId="urn:microsoft.com/office/officeart/2005/8/layout/lProcess2"/>
    <dgm:cxn modelId="{71A559A0-774A-4152-B516-D07A22329E31}" type="presOf" srcId="{1FFAAF30-459B-418A-A10A-C6325888963F}" destId="{3886389D-F942-48AD-8995-D5262BDB24C6}" srcOrd="0" destOrd="0" presId="urn:microsoft.com/office/officeart/2005/8/layout/lProcess2"/>
    <dgm:cxn modelId="{40F218F7-5065-4EC7-BF83-5580B5B5572F}" type="presOf" srcId="{9CE805FE-73B1-411C-B017-0BABC857592D}" destId="{62581EFD-34FA-417A-B906-D7313E835C80}" srcOrd="0" destOrd="0" presId="urn:microsoft.com/office/officeart/2005/8/layout/lProcess2"/>
    <dgm:cxn modelId="{375C67A2-A140-49AB-B6BD-034D8DD1C5F0}" type="presOf" srcId="{D3338B52-EF3B-4C9D-A347-AFFE801F1C3B}" destId="{91E4DCD7-471F-4208-B11E-60AF4190A5E6}" srcOrd="0" destOrd="0" presId="urn:microsoft.com/office/officeart/2005/8/layout/lProcess2"/>
    <dgm:cxn modelId="{5C377079-CD49-4780-9DF8-FFACAA96A680}" type="presOf" srcId="{F0B251C4-1E28-4786-BB27-64B0A7E34F38}" destId="{B17621E2-D818-43EA-80A0-E73A0F9E7261}" srcOrd="0" destOrd="0" presId="urn:microsoft.com/office/officeart/2005/8/layout/lProcess2"/>
    <dgm:cxn modelId="{E2C4A512-B514-4009-A68B-866AD3A3A706}" srcId="{396B24AC-FD11-4F5F-AD71-72216F6F46DE}" destId="{40F0C962-3A6C-49ED-9A26-6BBED8CB71B7}" srcOrd="3" destOrd="0" parTransId="{1E55950E-952E-43CF-915C-5B9067E29519}" sibTransId="{2C4D8EE5-D281-4798-A222-F26043E3166E}"/>
    <dgm:cxn modelId="{2F7AD384-D6C1-4F98-8136-961620182B71}" srcId="{9253F580-DA58-406C-8176-C67792415838}" destId="{BD5D79BD-68D9-422F-94BA-3B3B2847CE34}" srcOrd="2" destOrd="0" parTransId="{D96A5313-7101-4C66-9EA9-42868C99A457}" sibTransId="{C45842DD-6A9F-4BA1-98BA-3FAE45D5A7AB}"/>
    <dgm:cxn modelId="{D8517355-3828-43A7-BA24-4FE5F593EF5F}" type="presOf" srcId="{396B24AC-FD11-4F5F-AD71-72216F6F46DE}" destId="{2C18CA3B-4931-46E3-875F-A7A49531E4F6}" srcOrd="0" destOrd="0" presId="urn:microsoft.com/office/officeart/2005/8/layout/lProcess2"/>
    <dgm:cxn modelId="{C668A228-E1C2-4255-8014-7B9903BCC864}" type="presOf" srcId="{1EDDF2F0-E06F-4A42-8247-C066BF361DDA}" destId="{86156CD5-B069-4B03-AE92-4799992ACDD1}" srcOrd="1" destOrd="0" presId="urn:microsoft.com/office/officeart/2005/8/layout/lProcess2"/>
    <dgm:cxn modelId="{AFF1FA62-CBA5-469F-8674-2006A66DC11E}" type="presOf" srcId="{327B3F1E-7533-4EC5-AF3A-BCEB11C1656D}" destId="{93706196-B694-436A-A76A-93A7E4049EA2}" srcOrd="0" destOrd="0" presId="urn:microsoft.com/office/officeart/2005/8/layout/lProcess2"/>
    <dgm:cxn modelId="{99A45A36-0795-48B4-9C76-10B057A7052C}" type="presOf" srcId="{40F0C962-3A6C-49ED-9A26-6BBED8CB71B7}" destId="{45FBEAB9-F04B-460A-AFF2-C90332BEB339}" srcOrd="0" destOrd="0" presId="urn:microsoft.com/office/officeart/2005/8/layout/lProcess2"/>
    <dgm:cxn modelId="{34CC38FC-1618-4BEE-AC49-0FEC06D522DD}" srcId="{BD5D79BD-68D9-422F-94BA-3B3B2847CE34}" destId="{9CE805FE-73B1-411C-B017-0BABC857592D}" srcOrd="2" destOrd="0" parTransId="{123180B3-FBE6-418E-B866-55F36400B106}" sibTransId="{4F31A31E-BEA8-40E1-9D9B-2C3ED7C746A8}"/>
    <dgm:cxn modelId="{25C57A82-D18B-4330-A6F4-4A5A48647138}" srcId="{9253F580-DA58-406C-8176-C67792415838}" destId="{396B24AC-FD11-4F5F-AD71-72216F6F46DE}" srcOrd="1" destOrd="0" parTransId="{AC3F11D8-FABE-484A-813E-5C6DE3D64E98}" sibTransId="{39FE4FF1-EC9B-4C74-B506-FE82014B29E0}"/>
    <dgm:cxn modelId="{54338D34-1F2E-487C-AD4F-1CBE94A8F3D5}" srcId="{BD5D79BD-68D9-422F-94BA-3B3B2847CE34}" destId="{F0B251C4-1E28-4786-BB27-64B0A7E34F38}" srcOrd="0" destOrd="0" parTransId="{D8BC4CD4-C396-4FA6-92BB-543466EB87D9}" sibTransId="{244F36B3-80FE-4B6E-B78D-53458DE03A0B}"/>
    <dgm:cxn modelId="{D6908E77-B9EC-4160-91DB-FA1746C91DA7}" srcId="{1EDDF2F0-E06F-4A42-8247-C066BF361DDA}" destId="{1FFAAF30-459B-418A-A10A-C6325888963F}" srcOrd="0" destOrd="0" parTransId="{FB6BF20E-65A8-4B5F-9977-9AFEF574C8C0}" sibTransId="{F5B647F7-DB4D-4077-AB4E-E258F68F2530}"/>
    <dgm:cxn modelId="{515153F2-B588-45A2-B828-6403591B5E27}" type="presOf" srcId="{9FD4E4A4-0E4C-44C4-9D05-844498D98B55}" destId="{A562FA97-C471-4A0C-B466-5DB0C46260C8}" srcOrd="0" destOrd="0" presId="urn:microsoft.com/office/officeart/2005/8/layout/lProcess2"/>
    <dgm:cxn modelId="{F76B331F-C761-459E-B076-A1591454FF45}" type="presOf" srcId="{BC7DEF67-4F77-4D1B-BA62-69A70C5AA657}" destId="{7557D492-8AA5-4ECA-8E53-EA40768DB303}" srcOrd="0" destOrd="0" presId="urn:microsoft.com/office/officeart/2005/8/layout/lProcess2"/>
    <dgm:cxn modelId="{A08C1DC3-DD2C-4E03-A211-4E520C3F9086}" type="presOf" srcId="{170D5D43-6DF4-4A01-A6B5-05F8E1103DB8}" destId="{7C4357CE-0F66-4963-BA5E-467F558AA3A8}" srcOrd="0" destOrd="0" presId="urn:microsoft.com/office/officeart/2005/8/layout/lProcess2"/>
    <dgm:cxn modelId="{BA63A93E-CD2A-4174-B142-27FEE27134B2}" type="presOf" srcId="{9253F580-DA58-406C-8176-C67792415838}" destId="{0BFE3BE1-56F8-4B88-84BE-BF61AEC33C47}" srcOrd="0" destOrd="0" presId="urn:microsoft.com/office/officeart/2005/8/layout/lProcess2"/>
    <dgm:cxn modelId="{1D681C57-B722-450F-8BD6-8C34341F2158}" type="presOf" srcId="{BD5D79BD-68D9-422F-94BA-3B3B2847CE34}" destId="{491A72FE-1978-4494-9ACE-715310B00D7A}" srcOrd="0" destOrd="0" presId="urn:microsoft.com/office/officeart/2005/8/layout/lProcess2"/>
    <dgm:cxn modelId="{729CCAE5-5401-4055-8F98-108254BBFDFC}" type="presParOf" srcId="{0BFE3BE1-56F8-4B88-84BE-BF61AEC33C47}" destId="{98323713-323C-44C4-BAF5-24E30FAD9170}" srcOrd="0" destOrd="0" presId="urn:microsoft.com/office/officeart/2005/8/layout/lProcess2"/>
    <dgm:cxn modelId="{E4B4AA2E-0CD4-407E-80DE-5C6CB2D9B444}" type="presParOf" srcId="{98323713-323C-44C4-BAF5-24E30FAD9170}" destId="{E4D1726E-33E7-4053-90F0-02AA5F3ED0C1}" srcOrd="0" destOrd="0" presId="urn:microsoft.com/office/officeart/2005/8/layout/lProcess2"/>
    <dgm:cxn modelId="{F03E8813-9684-4EE9-A4D5-A89E2E4E6134}" type="presParOf" srcId="{98323713-323C-44C4-BAF5-24E30FAD9170}" destId="{86156CD5-B069-4B03-AE92-4799992ACDD1}" srcOrd="1" destOrd="0" presId="urn:microsoft.com/office/officeart/2005/8/layout/lProcess2"/>
    <dgm:cxn modelId="{831386FF-E5C2-46D2-A098-9AAD2D612FF9}" type="presParOf" srcId="{98323713-323C-44C4-BAF5-24E30FAD9170}" destId="{3C2D19E8-7346-4B34-A3AA-BDA74FF72030}" srcOrd="2" destOrd="0" presId="urn:microsoft.com/office/officeart/2005/8/layout/lProcess2"/>
    <dgm:cxn modelId="{9A1A5EED-AFE4-4C0F-A3A5-1871A47B0031}" type="presParOf" srcId="{3C2D19E8-7346-4B34-A3AA-BDA74FF72030}" destId="{6CD8383E-0043-4A40-83A0-AB3579E30EA8}" srcOrd="0" destOrd="0" presId="urn:microsoft.com/office/officeart/2005/8/layout/lProcess2"/>
    <dgm:cxn modelId="{870AB77C-E775-485E-80B2-FAFE6A04EF85}" type="presParOf" srcId="{6CD8383E-0043-4A40-83A0-AB3579E30EA8}" destId="{3886389D-F942-48AD-8995-D5262BDB24C6}" srcOrd="0" destOrd="0" presId="urn:microsoft.com/office/officeart/2005/8/layout/lProcess2"/>
    <dgm:cxn modelId="{79B79A30-2326-41E6-9236-6E65B3E69232}" type="presParOf" srcId="{6CD8383E-0043-4A40-83A0-AB3579E30EA8}" destId="{AAD175F2-1103-4BBE-9D38-F1B830BBDE13}" srcOrd="1" destOrd="0" presId="urn:microsoft.com/office/officeart/2005/8/layout/lProcess2"/>
    <dgm:cxn modelId="{93C615CE-754A-426E-9164-4D869420CE00}" type="presParOf" srcId="{6CD8383E-0043-4A40-83A0-AB3579E30EA8}" destId="{A8FDA92E-1EF1-4608-B341-D652FB46A794}" srcOrd="2" destOrd="0" presId="urn:microsoft.com/office/officeart/2005/8/layout/lProcess2"/>
    <dgm:cxn modelId="{2EFE7075-EF5A-4114-927F-AA6EE7CE4C45}" type="presParOf" srcId="{6CD8383E-0043-4A40-83A0-AB3579E30EA8}" destId="{CFE64D51-8DD3-49FD-A639-2A4F927D7AB0}" srcOrd="3" destOrd="0" presId="urn:microsoft.com/office/officeart/2005/8/layout/lProcess2"/>
    <dgm:cxn modelId="{B5FAD580-3B47-48A0-B33E-535811576B55}" type="presParOf" srcId="{6CD8383E-0043-4A40-83A0-AB3579E30EA8}" destId="{91E4DCD7-471F-4208-B11E-60AF4190A5E6}" srcOrd="4" destOrd="0" presId="urn:microsoft.com/office/officeart/2005/8/layout/lProcess2"/>
    <dgm:cxn modelId="{AF05F82A-66D2-4A5C-8CE6-19AC358373B1}" type="presParOf" srcId="{0BFE3BE1-56F8-4B88-84BE-BF61AEC33C47}" destId="{43378DE1-5D0C-4045-BBEF-7DAFD31080D4}" srcOrd="1" destOrd="0" presId="urn:microsoft.com/office/officeart/2005/8/layout/lProcess2"/>
    <dgm:cxn modelId="{664CEC17-E0C3-4483-9EFE-16945EA6112D}" type="presParOf" srcId="{0BFE3BE1-56F8-4B88-84BE-BF61AEC33C47}" destId="{4431DD78-45F0-47B2-B9E4-9EA7BAB21EED}" srcOrd="2" destOrd="0" presId="urn:microsoft.com/office/officeart/2005/8/layout/lProcess2"/>
    <dgm:cxn modelId="{D5FC7EBC-7FF5-4A84-B161-98EDCEC9F06B}" type="presParOf" srcId="{4431DD78-45F0-47B2-B9E4-9EA7BAB21EED}" destId="{2C18CA3B-4931-46E3-875F-A7A49531E4F6}" srcOrd="0" destOrd="0" presId="urn:microsoft.com/office/officeart/2005/8/layout/lProcess2"/>
    <dgm:cxn modelId="{093C3957-09E3-4B3A-A9B0-944176BE508C}" type="presParOf" srcId="{4431DD78-45F0-47B2-B9E4-9EA7BAB21EED}" destId="{57B81E5B-C291-42AC-BA73-AE437373DB38}" srcOrd="1" destOrd="0" presId="urn:microsoft.com/office/officeart/2005/8/layout/lProcess2"/>
    <dgm:cxn modelId="{6A9AEC47-5B1A-4289-A9BE-55B7035562DF}" type="presParOf" srcId="{4431DD78-45F0-47B2-B9E4-9EA7BAB21EED}" destId="{CF6109CB-9263-4435-9845-41855B453735}" srcOrd="2" destOrd="0" presId="urn:microsoft.com/office/officeart/2005/8/layout/lProcess2"/>
    <dgm:cxn modelId="{DDE77856-A8C1-4873-90A8-22807E74F2A3}" type="presParOf" srcId="{CF6109CB-9263-4435-9845-41855B453735}" destId="{0FB457D7-FE8E-4115-8459-D4CC4680F0C6}" srcOrd="0" destOrd="0" presId="urn:microsoft.com/office/officeart/2005/8/layout/lProcess2"/>
    <dgm:cxn modelId="{2CBE1EFB-0632-474B-B5A5-A96330C76B85}" type="presParOf" srcId="{0FB457D7-FE8E-4115-8459-D4CC4680F0C6}" destId="{A562FA97-C471-4A0C-B466-5DB0C46260C8}" srcOrd="0" destOrd="0" presId="urn:microsoft.com/office/officeart/2005/8/layout/lProcess2"/>
    <dgm:cxn modelId="{6A3B98DE-3588-4C6D-9CE7-1392927CA912}" type="presParOf" srcId="{0FB457D7-FE8E-4115-8459-D4CC4680F0C6}" destId="{80425611-CABC-4255-9F0A-AE1A5C32A1BA}" srcOrd="1" destOrd="0" presId="urn:microsoft.com/office/officeart/2005/8/layout/lProcess2"/>
    <dgm:cxn modelId="{21C37B92-C8EE-4E09-A67E-3A7A542B941D}" type="presParOf" srcId="{0FB457D7-FE8E-4115-8459-D4CC4680F0C6}" destId="{7557D492-8AA5-4ECA-8E53-EA40768DB303}" srcOrd="2" destOrd="0" presId="urn:microsoft.com/office/officeart/2005/8/layout/lProcess2"/>
    <dgm:cxn modelId="{672B8E20-841E-48EB-846F-D042F1C79256}" type="presParOf" srcId="{0FB457D7-FE8E-4115-8459-D4CC4680F0C6}" destId="{8D3D4511-2704-492D-88E6-34D5A761843C}" srcOrd="3" destOrd="0" presId="urn:microsoft.com/office/officeart/2005/8/layout/lProcess2"/>
    <dgm:cxn modelId="{A1907FB9-084A-41ED-9CA5-63E1F5B0722F}" type="presParOf" srcId="{0FB457D7-FE8E-4115-8459-D4CC4680F0C6}" destId="{93706196-B694-436A-A76A-93A7E4049EA2}" srcOrd="4" destOrd="0" presId="urn:microsoft.com/office/officeart/2005/8/layout/lProcess2"/>
    <dgm:cxn modelId="{36B60BF6-F474-4D7B-9D5A-96D0F6BEB3FF}" type="presParOf" srcId="{0FB457D7-FE8E-4115-8459-D4CC4680F0C6}" destId="{42F813B3-A47B-4F46-B289-E3D119092F76}" srcOrd="5" destOrd="0" presId="urn:microsoft.com/office/officeart/2005/8/layout/lProcess2"/>
    <dgm:cxn modelId="{BE4FF915-79EF-4DBA-9B41-68D370B60F38}" type="presParOf" srcId="{0FB457D7-FE8E-4115-8459-D4CC4680F0C6}" destId="{45FBEAB9-F04B-460A-AFF2-C90332BEB339}" srcOrd="6" destOrd="0" presId="urn:microsoft.com/office/officeart/2005/8/layout/lProcess2"/>
    <dgm:cxn modelId="{845C3152-2873-4AFD-9D8C-234204552B80}" type="presParOf" srcId="{0BFE3BE1-56F8-4B88-84BE-BF61AEC33C47}" destId="{300AA9E6-1E69-4741-9411-7DFAAEB47E2B}" srcOrd="3" destOrd="0" presId="urn:microsoft.com/office/officeart/2005/8/layout/lProcess2"/>
    <dgm:cxn modelId="{913019FF-64AB-4F38-8900-FBFE5E945731}" type="presParOf" srcId="{0BFE3BE1-56F8-4B88-84BE-BF61AEC33C47}" destId="{C12AEA5E-94EC-4A79-B2E0-93F9BE5C4B9C}" srcOrd="4" destOrd="0" presId="urn:microsoft.com/office/officeart/2005/8/layout/lProcess2"/>
    <dgm:cxn modelId="{60EFEBBA-253C-4A34-8182-3D617BA00A8B}" type="presParOf" srcId="{C12AEA5E-94EC-4A79-B2E0-93F9BE5C4B9C}" destId="{491A72FE-1978-4494-9ACE-715310B00D7A}" srcOrd="0" destOrd="0" presId="urn:microsoft.com/office/officeart/2005/8/layout/lProcess2"/>
    <dgm:cxn modelId="{5C66BA68-32F9-4A08-AD2E-4BE3E4A20BAF}" type="presParOf" srcId="{C12AEA5E-94EC-4A79-B2E0-93F9BE5C4B9C}" destId="{2020AD41-6451-4E33-9185-9A160F6AE398}" srcOrd="1" destOrd="0" presId="urn:microsoft.com/office/officeart/2005/8/layout/lProcess2"/>
    <dgm:cxn modelId="{05926E27-2A66-43F3-9911-CB8D49CBADA3}" type="presParOf" srcId="{C12AEA5E-94EC-4A79-B2E0-93F9BE5C4B9C}" destId="{3E22CD33-503B-4ABD-840D-973E0B824825}" srcOrd="2" destOrd="0" presId="urn:microsoft.com/office/officeart/2005/8/layout/lProcess2"/>
    <dgm:cxn modelId="{A080BE61-AF0C-4334-B1F3-D795EA653926}" type="presParOf" srcId="{3E22CD33-503B-4ABD-840D-973E0B824825}" destId="{189CACB3-DA84-4A22-9CAB-C83B94BAEEDE}" srcOrd="0" destOrd="0" presId="urn:microsoft.com/office/officeart/2005/8/layout/lProcess2"/>
    <dgm:cxn modelId="{1B6609F8-C903-43DF-B68B-0F72E6870978}" type="presParOf" srcId="{189CACB3-DA84-4A22-9CAB-C83B94BAEEDE}" destId="{B17621E2-D818-43EA-80A0-E73A0F9E7261}" srcOrd="0" destOrd="0" presId="urn:microsoft.com/office/officeart/2005/8/layout/lProcess2"/>
    <dgm:cxn modelId="{BB45E781-7083-4712-B55A-1D5FE21A4E7B}" type="presParOf" srcId="{189CACB3-DA84-4A22-9CAB-C83B94BAEEDE}" destId="{6C76B88F-D95B-4AFF-AD33-9290CC445A80}" srcOrd="1" destOrd="0" presId="urn:microsoft.com/office/officeart/2005/8/layout/lProcess2"/>
    <dgm:cxn modelId="{1CF7F95C-5E0A-4D7B-A832-41D39DB9384C}" type="presParOf" srcId="{189CACB3-DA84-4A22-9CAB-C83B94BAEEDE}" destId="{7C4357CE-0F66-4963-BA5E-467F558AA3A8}" srcOrd="2" destOrd="0" presId="urn:microsoft.com/office/officeart/2005/8/layout/lProcess2"/>
    <dgm:cxn modelId="{F0FB9F2B-134A-4374-9D01-C0BEEE07B447}" type="presParOf" srcId="{189CACB3-DA84-4A22-9CAB-C83B94BAEEDE}" destId="{7E48374A-E7E6-457F-8D8A-AEB9212816AC}" srcOrd="3" destOrd="0" presId="urn:microsoft.com/office/officeart/2005/8/layout/lProcess2"/>
    <dgm:cxn modelId="{4AA83B9E-9F42-4AB7-8D3A-D01AED298DD2}" type="presParOf" srcId="{189CACB3-DA84-4A22-9CAB-C83B94BAEEDE}" destId="{62581EFD-34FA-417A-B906-D7313E835C80}"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6D65E7-045D-43BC-9FF6-A824FCCC4C70}" type="doc">
      <dgm:prSet loTypeId="urn:microsoft.com/office/officeart/2005/8/layout/lProcess3" loCatId="process" qsTypeId="urn:microsoft.com/office/officeart/2005/8/quickstyle/simple1" qsCatId="simple" csTypeId="urn:microsoft.com/office/officeart/2005/8/colors/accent1_5" csCatId="accent1" phldr="1"/>
      <dgm:spPr/>
      <dgm:t>
        <a:bodyPr/>
        <a:lstStyle/>
        <a:p>
          <a:endParaRPr lang="zh-TW" altLang="en-US"/>
        </a:p>
      </dgm:t>
    </dgm:pt>
    <dgm:pt modelId="{7A862C57-5959-42A8-8573-C9F1E355ACFC}">
      <dgm:prSet phldrT="[文字]"/>
      <dgm:spPr/>
      <dgm:t>
        <a:bodyPr/>
        <a:lstStyle/>
        <a:p>
          <a:r>
            <a:rPr lang="en-US" altLang="zh-TW" dirty="0" smtClean="0"/>
            <a:t>Image Performance</a:t>
          </a:r>
          <a:endParaRPr lang="zh-TW" altLang="en-US" dirty="0"/>
        </a:p>
      </dgm:t>
    </dgm:pt>
    <dgm:pt modelId="{0B5A2489-80D6-40F7-9E3A-C05DB68194B1}" type="parTrans" cxnId="{BCB4B4AD-9E1B-4333-93CF-F8552C821F06}">
      <dgm:prSet/>
      <dgm:spPr/>
      <dgm:t>
        <a:bodyPr/>
        <a:lstStyle/>
        <a:p>
          <a:endParaRPr lang="zh-TW" altLang="en-US"/>
        </a:p>
      </dgm:t>
    </dgm:pt>
    <dgm:pt modelId="{B13CCCFE-9A0A-4F84-A9FE-CF05198A4D89}" type="sibTrans" cxnId="{BCB4B4AD-9E1B-4333-93CF-F8552C821F06}">
      <dgm:prSet/>
      <dgm:spPr/>
      <dgm:t>
        <a:bodyPr/>
        <a:lstStyle/>
        <a:p>
          <a:endParaRPr lang="zh-TW" altLang="en-US"/>
        </a:p>
      </dgm:t>
    </dgm:pt>
    <dgm:pt modelId="{DA1CB6A0-E605-47D3-9264-806A670B6D29}">
      <dgm:prSet phldrT="[文字]"/>
      <dgm:spPr/>
      <dgm:t>
        <a:bodyPr/>
        <a:lstStyle/>
        <a:p>
          <a:r>
            <a:rPr lang="en-US" altLang="zh-TW" dirty="0" smtClean="0"/>
            <a:t>High Brightness</a:t>
          </a:r>
        </a:p>
      </dgm:t>
    </dgm:pt>
    <dgm:pt modelId="{195A7A0D-625B-47B0-AF1C-B4E9D0E10375}" type="parTrans" cxnId="{6B496446-B101-4AFE-A394-A789217CEF02}">
      <dgm:prSet/>
      <dgm:spPr/>
      <dgm:t>
        <a:bodyPr/>
        <a:lstStyle/>
        <a:p>
          <a:endParaRPr lang="zh-TW" altLang="en-US"/>
        </a:p>
      </dgm:t>
    </dgm:pt>
    <dgm:pt modelId="{332257B2-42ED-4922-BB8A-4F100C4FE2A4}" type="sibTrans" cxnId="{6B496446-B101-4AFE-A394-A789217CEF02}">
      <dgm:prSet/>
      <dgm:spPr/>
      <dgm:t>
        <a:bodyPr/>
        <a:lstStyle/>
        <a:p>
          <a:endParaRPr lang="zh-TW" altLang="en-US"/>
        </a:p>
      </dgm:t>
    </dgm:pt>
    <dgm:pt modelId="{8EB923FA-E35F-4F2F-ACD4-1C4A9BF7BA28}">
      <dgm:prSet phldrT="[文字]"/>
      <dgm:spPr/>
      <dgm:t>
        <a:bodyPr/>
        <a:lstStyle/>
        <a:p>
          <a:r>
            <a:rPr lang="en-US" altLang="zh-TW" dirty="0" smtClean="0"/>
            <a:t>Easy Set-up</a:t>
          </a:r>
          <a:endParaRPr lang="zh-TW" altLang="en-US" dirty="0"/>
        </a:p>
      </dgm:t>
    </dgm:pt>
    <dgm:pt modelId="{F0423432-A543-4243-AB18-C7FF2C070DCF}" type="parTrans" cxnId="{46B4C4FC-F846-4F7C-8902-D212E2CCF55E}">
      <dgm:prSet/>
      <dgm:spPr/>
      <dgm:t>
        <a:bodyPr/>
        <a:lstStyle/>
        <a:p>
          <a:endParaRPr lang="zh-TW" altLang="en-US"/>
        </a:p>
      </dgm:t>
    </dgm:pt>
    <dgm:pt modelId="{FABE1FC1-C09C-4D7C-BFA8-8E98147954EB}" type="sibTrans" cxnId="{46B4C4FC-F846-4F7C-8902-D212E2CCF55E}">
      <dgm:prSet/>
      <dgm:spPr/>
      <dgm:t>
        <a:bodyPr/>
        <a:lstStyle/>
        <a:p>
          <a:endParaRPr lang="zh-TW" altLang="en-US"/>
        </a:p>
      </dgm:t>
    </dgm:pt>
    <dgm:pt modelId="{21ACB62D-F233-408B-9455-3D3F1F6CBEF2}">
      <dgm:prSet phldrT="[文字]"/>
      <dgm:spPr/>
      <dgm:t>
        <a:bodyPr/>
        <a:lstStyle/>
        <a:p>
          <a:r>
            <a:rPr lang="en-US" altLang="zh-TW" dirty="0" smtClean="0"/>
            <a:t>Vertical Keystone</a:t>
          </a:r>
          <a:endParaRPr lang="zh-TW" altLang="en-US" dirty="0"/>
        </a:p>
      </dgm:t>
    </dgm:pt>
    <dgm:pt modelId="{65148EBA-0037-474D-9E97-75877CBF1F38}" type="parTrans" cxnId="{4C10630D-9A49-46EA-B4B5-40825825BA9B}">
      <dgm:prSet/>
      <dgm:spPr/>
      <dgm:t>
        <a:bodyPr/>
        <a:lstStyle/>
        <a:p>
          <a:endParaRPr lang="zh-TW" altLang="en-US"/>
        </a:p>
      </dgm:t>
    </dgm:pt>
    <dgm:pt modelId="{758C85DC-3923-4A80-86C5-A985F6099915}" type="sibTrans" cxnId="{4C10630D-9A49-46EA-B4B5-40825825BA9B}">
      <dgm:prSet/>
      <dgm:spPr/>
      <dgm:t>
        <a:bodyPr/>
        <a:lstStyle/>
        <a:p>
          <a:endParaRPr lang="zh-TW" altLang="en-US"/>
        </a:p>
      </dgm:t>
    </dgm:pt>
    <dgm:pt modelId="{6CDB98F8-6464-4310-9344-869454560943}">
      <dgm:prSet phldrT="[文字]"/>
      <dgm:spPr/>
      <dgm:t>
        <a:bodyPr/>
        <a:lstStyle/>
        <a:p>
          <a:r>
            <a:rPr lang="en-US" altLang="zh-TW" dirty="0" smtClean="0"/>
            <a:t>Low Maintenance Cost</a:t>
          </a:r>
          <a:endParaRPr lang="zh-TW" altLang="en-US" dirty="0"/>
        </a:p>
      </dgm:t>
    </dgm:pt>
    <dgm:pt modelId="{0AD547AD-D995-415D-AD66-26F90ADAFF03}" type="parTrans" cxnId="{579EB0D7-20FD-4D22-9CF1-9DDB7CF0D652}">
      <dgm:prSet/>
      <dgm:spPr/>
      <dgm:t>
        <a:bodyPr/>
        <a:lstStyle/>
        <a:p>
          <a:endParaRPr lang="zh-TW" altLang="en-US"/>
        </a:p>
      </dgm:t>
    </dgm:pt>
    <dgm:pt modelId="{18567111-F3B5-4DBE-AC36-2F8E7C97AAE1}" type="sibTrans" cxnId="{579EB0D7-20FD-4D22-9CF1-9DDB7CF0D652}">
      <dgm:prSet/>
      <dgm:spPr/>
      <dgm:t>
        <a:bodyPr/>
        <a:lstStyle/>
        <a:p>
          <a:endParaRPr lang="zh-TW" altLang="en-US"/>
        </a:p>
      </dgm:t>
    </dgm:pt>
    <dgm:pt modelId="{A35B67BD-413E-4CAE-9242-1E25FF8E59B3}">
      <dgm:prSet phldrT="[文字]" custT="1"/>
      <dgm:spPr/>
      <dgm:t>
        <a:bodyPr/>
        <a:lstStyle/>
        <a:p>
          <a:r>
            <a:rPr lang="en-US" altLang="zh-TW" sz="1300" dirty="0" smtClean="0"/>
            <a:t>Power Saving</a:t>
          </a:r>
        </a:p>
        <a:p>
          <a:r>
            <a:rPr lang="en-US" altLang="zh-TW" sz="1200" dirty="0" smtClean="0"/>
            <a:t>(Smart Eco,  Lamp save mode,  </a:t>
          </a:r>
        </a:p>
        <a:p>
          <a:r>
            <a:rPr lang="en-US" altLang="zh-TW" sz="1200" dirty="0" smtClean="0"/>
            <a:t>Eco Blank, Auto Power Off)</a:t>
          </a:r>
          <a:endParaRPr lang="zh-TW" altLang="en-US" sz="1200" dirty="0"/>
        </a:p>
      </dgm:t>
    </dgm:pt>
    <dgm:pt modelId="{758C05DE-701E-4158-8739-74A02C6A0B98}" type="parTrans" cxnId="{4D483D3E-EB5D-4CA9-AD86-29B5FF188A27}">
      <dgm:prSet/>
      <dgm:spPr/>
      <dgm:t>
        <a:bodyPr/>
        <a:lstStyle/>
        <a:p>
          <a:endParaRPr lang="zh-TW" altLang="en-US"/>
        </a:p>
      </dgm:t>
    </dgm:pt>
    <dgm:pt modelId="{AD4DBFBD-8411-42E5-9316-EB46DA97DCCE}" type="sibTrans" cxnId="{4D483D3E-EB5D-4CA9-AD86-29B5FF188A27}">
      <dgm:prSet/>
      <dgm:spPr/>
      <dgm:t>
        <a:bodyPr/>
        <a:lstStyle/>
        <a:p>
          <a:endParaRPr lang="zh-TW" altLang="en-US"/>
        </a:p>
      </dgm:t>
    </dgm:pt>
    <dgm:pt modelId="{21DDE60F-9690-41E4-94AE-58E516DC670B}">
      <dgm:prSet phldrT="[文字]"/>
      <dgm:spPr/>
      <dgm:t>
        <a:bodyPr/>
        <a:lstStyle/>
        <a:p>
          <a:r>
            <a:rPr lang="en-US" altLang="zh-TW" dirty="0" smtClean="0"/>
            <a:t>Sharp Contrast Ratio</a:t>
          </a:r>
        </a:p>
      </dgm:t>
    </dgm:pt>
    <dgm:pt modelId="{631DB6A1-08D7-4B38-B0B1-DE7F7807B9F9}" type="parTrans" cxnId="{77B56B1D-3D32-45D9-BF13-C2F20794A009}">
      <dgm:prSet/>
      <dgm:spPr/>
      <dgm:t>
        <a:bodyPr/>
        <a:lstStyle/>
        <a:p>
          <a:endParaRPr lang="zh-TW" altLang="en-US"/>
        </a:p>
      </dgm:t>
    </dgm:pt>
    <dgm:pt modelId="{A8795BCA-BBFD-4A67-A5C5-59F318BB94DF}" type="sibTrans" cxnId="{77B56B1D-3D32-45D9-BF13-C2F20794A009}">
      <dgm:prSet/>
      <dgm:spPr/>
      <dgm:t>
        <a:bodyPr/>
        <a:lstStyle/>
        <a:p>
          <a:endParaRPr lang="zh-TW" altLang="en-US"/>
        </a:p>
      </dgm:t>
    </dgm:pt>
    <dgm:pt modelId="{E959B177-36C4-43B7-8AFB-F12834D538C8}">
      <dgm:prSet phldrT="[文字]"/>
      <dgm:spPr/>
      <dgm:t>
        <a:bodyPr/>
        <a:lstStyle/>
        <a:p>
          <a:r>
            <a:rPr lang="en-US" altLang="zh-TW" dirty="0" smtClean="0"/>
            <a:t>3D color management</a:t>
          </a:r>
        </a:p>
      </dgm:t>
    </dgm:pt>
    <dgm:pt modelId="{5D347D0F-9A98-49E6-A22B-BBB74CB8D4BF}" type="parTrans" cxnId="{A02F6ECA-4CB2-4739-BB93-85A54C26E67B}">
      <dgm:prSet/>
      <dgm:spPr/>
      <dgm:t>
        <a:bodyPr/>
        <a:lstStyle/>
        <a:p>
          <a:endParaRPr lang="zh-TW" altLang="en-US"/>
        </a:p>
      </dgm:t>
    </dgm:pt>
    <dgm:pt modelId="{BFCDFD41-5F6F-4D90-B0F9-47C552D25D3C}" type="sibTrans" cxnId="{A02F6ECA-4CB2-4739-BB93-85A54C26E67B}">
      <dgm:prSet/>
      <dgm:spPr/>
      <dgm:t>
        <a:bodyPr/>
        <a:lstStyle/>
        <a:p>
          <a:endParaRPr lang="zh-TW" altLang="en-US"/>
        </a:p>
      </dgm:t>
    </dgm:pt>
    <dgm:pt modelId="{7A7B8BD3-C386-4855-A77F-B9037A83A664}">
      <dgm:prSet phldrT="[文字]"/>
      <dgm:spPr/>
      <dgm:t>
        <a:bodyPr/>
        <a:lstStyle/>
        <a:p>
          <a:r>
            <a:rPr kumimoji="0" lang="en-US" altLang="zh-TW" dirty="0" smtClean="0">
              <a:solidFill>
                <a:srgbClr val="492582"/>
              </a:solidFill>
            </a:rPr>
            <a:t>Instant Restart</a:t>
          </a:r>
          <a:endParaRPr lang="zh-TW" altLang="en-US" dirty="0"/>
        </a:p>
      </dgm:t>
    </dgm:pt>
    <dgm:pt modelId="{D69E16CC-E492-45FA-8D24-F80E56D88AC5}" type="parTrans" cxnId="{6FA63D8E-E730-4D88-A560-F6EB6E44C0B0}">
      <dgm:prSet/>
      <dgm:spPr/>
      <dgm:t>
        <a:bodyPr/>
        <a:lstStyle/>
        <a:p>
          <a:endParaRPr lang="zh-TW" altLang="en-US"/>
        </a:p>
      </dgm:t>
    </dgm:pt>
    <dgm:pt modelId="{61ECD5AB-B1D5-498B-8B9F-D31AF5673C09}" type="sibTrans" cxnId="{6FA63D8E-E730-4D88-A560-F6EB6E44C0B0}">
      <dgm:prSet/>
      <dgm:spPr/>
      <dgm:t>
        <a:bodyPr/>
        <a:lstStyle/>
        <a:p>
          <a:endParaRPr lang="zh-TW" altLang="en-US"/>
        </a:p>
      </dgm:t>
    </dgm:pt>
    <dgm:pt modelId="{CAAA44EF-575F-42C9-99FB-051A377075F8}">
      <dgm:prSet phldrT="[文字]"/>
      <dgm:spPr/>
      <dgm:t>
        <a:bodyPr/>
        <a:lstStyle/>
        <a:p>
          <a:r>
            <a:rPr lang="en-US" altLang="zh-TW" dirty="0" smtClean="0"/>
            <a:t>Mobile</a:t>
          </a:r>
        </a:p>
        <a:p>
          <a:r>
            <a:rPr lang="en-US" altLang="zh-TW" dirty="0" smtClean="0"/>
            <a:t>Presentation</a:t>
          </a:r>
          <a:endParaRPr lang="zh-TW" altLang="en-US" dirty="0"/>
        </a:p>
      </dgm:t>
    </dgm:pt>
    <dgm:pt modelId="{A79662CE-3F1F-4E33-BE3B-FF6D3E0FDF08}" type="parTrans" cxnId="{4A32A7B2-F0A6-4808-8322-BBD42B8E0574}">
      <dgm:prSet/>
      <dgm:spPr/>
      <dgm:t>
        <a:bodyPr/>
        <a:lstStyle/>
        <a:p>
          <a:endParaRPr lang="zh-TW" altLang="en-US"/>
        </a:p>
      </dgm:t>
    </dgm:pt>
    <dgm:pt modelId="{3F032441-508D-4323-A551-6FA331243DF9}" type="sibTrans" cxnId="{4A32A7B2-F0A6-4808-8322-BBD42B8E0574}">
      <dgm:prSet/>
      <dgm:spPr/>
      <dgm:t>
        <a:bodyPr/>
        <a:lstStyle/>
        <a:p>
          <a:endParaRPr lang="zh-TW" altLang="en-US"/>
        </a:p>
      </dgm:t>
    </dgm:pt>
    <dgm:pt modelId="{9D0C95C1-AEA2-4225-9FAD-47DE600DA2AD}">
      <dgm:prSet phldrT="[文字]"/>
      <dgm:spPr/>
      <dgm:t>
        <a:bodyPr/>
        <a:lstStyle/>
        <a:p>
          <a:r>
            <a:rPr lang="en-US" altLang="zh-TW" dirty="0" smtClean="0"/>
            <a:t>Mobile-Compatible Connectivity</a:t>
          </a:r>
          <a:endParaRPr lang="zh-TW" altLang="en-US" dirty="0"/>
        </a:p>
      </dgm:t>
    </dgm:pt>
    <dgm:pt modelId="{36245448-ECBD-4F44-8255-37D3B3B38239}" type="parTrans" cxnId="{9D2BDFB8-88CB-4FBF-9934-0F3F4FFDB5A3}">
      <dgm:prSet/>
      <dgm:spPr/>
      <dgm:t>
        <a:bodyPr/>
        <a:lstStyle/>
        <a:p>
          <a:endParaRPr lang="zh-TW" altLang="en-US"/>
        </a:p>
      </dgm:t>
    </dgm:pt>
    <dgm:pt modelId="{1367EC19-765C-4B4D-8545-4A81C65CA0E3}" type="sibTrans" cxnId="{9D2BDFB8-88CB-4FBF-9934-0F3F4FFDB5A3}">
      <dgm:prSet/>
      <dgm:spPr/>
      <dgm:t>
        <a:bodyPr/>
        <a:lstStyle/>
        <a:p>
          <a:endParaRPr lang="zh-TW" altLang="en-US"/>
        </a:p>
      </dgm:t>
    </dgm:pt>
    <dgm:pt modelId="{40F18CB6-BDF9-433A-B69D-1129E8F0FBED}">
      <dgm:prSet phldrT="[文字]"/>
      <dgm:spPr/>
      <dgm:t>
        <a:bodyPr/>
        <a:lstStyle/>
        <a:p>
          <a:r>
            <a:rPr lang="en-US" altLang="zh-TW" dirty="0" smtClean="0"/>
            <a:t>RC Hot Key</a:t>
          </a:r>
          <a:endParaRPr lang="zh-TW" altLang="en-US" dirty="0"/>
        </a:p>
      </dgm:t>
    </dgm:pt>
    <dgm:pt modelId="{5118CC95-2717-4455-B926-DB276BF08374}" type="parTrans" cxnId="{16B6A582-DEA4-4151-886B-037ED7054072}">
      <dgm:prSet/>
      <dgm:spPr/>
      <dgm:t>
        <a:bodyPr/>
        <a:lstStyle/>
        <a:p>
          <a:endParaRPr lang="zh-TW" altLang="en-US"/>
        </a:p>
      </dgm:t>
    </dgm:pt>
    <dgm:pt modelId="{277FD917-9FBD-4578-A126-D9235931B05D}" type="sibTrans" cxnId="{16B6A582-DEA4-4151-886B-037ED7054072}">
      <dgm:prSet/>
      <dgm:spPr/>
      <dgm:t>
        <a:bodyPr/>
        <a:lstStyle/>
        <a:p>
          <a:endParaRPr lang="zh-TW" altLang="en-US"/>
        </a:p>
      </dgm:t>
    </dgm:pt>
    <dgm:pt modelId="{1C5A123F-9EF3-46E6-A6C7-1641D124A9CC}">
      <dgm:prSet phldrT="[文字]"/>
      <dgm:spPr/>
      <dgm:t>
        <a:bodyPr/>
        <a:lstStyle/>
        <a:p>
          <a:r>
            <a:rPr lang="en-US" altLang="zh-TW" dirty="0" smtClean="0"/>
            <a:t>Upper Lamp Door</a:t>
          </a:r>
          <a:endParaRPr lang="zh-TW" altLang="en-US" dirty="0"/>
        </a:p>
      </dgm:t>
    </dgm:pt>
    <dgm:pt modelId="{24EBBCE6-EEAF-4BC2-881A-3E1EA5354EE1}" type="parTrans" cxnId="{4572F976-0D56-4E35-8FEA-1C7CA55A4501}">
      <dgm:prSet/>
      <dgm:spPr/>
      <dgm:t>
        <a:bodyPr/>
        <a:lstStyle/>
        <a:p>
          <a:endParaRPr lang="zh-TW" altLang="en-US"/>
        </a:p>
      </dgm:t>
    </dgm:pt>
    <dgm:pt modelId="{5A39FE24-1260-4628-B11B-3A6A15EDA3ED}" type="sibTrans" cxnId="{4572F976-0D56-4E35-8FEA-1C7CA55A4501}">
      <dgm:prSet/>
      <dgm:spPr/>
      <dgm:t>
        <a:bodyPr/>
        <a:lstStyle/>
        <a:p>
          <a:endParaRPr lang="zh-TW" altLang="en-US"/>
        </a:p>
      </dgm:t>
    </dgm:pt>
    <dgm:pt modelId="{E812CE6E-5703-4941-86FD-C6585726C918}">
      <dgm:prSet phldrT="[文字]"/>
      <dgm:spPr/>
      <dgm:t>
        <a:bodyPr/>
        <a:lstStyle/>
        <a:p>
          <a:r>
            <a:rPr lang="en-US" altLang="zh-TW" dirty="0" smtClean="0"/>
            <a:t>Optional </a:t>
          </a:r>
          <a:r>
            <a:rPr lang="en-US" altLang="zh-TW" dirty="0" err="1" smtClean="0"/>
            <a:t>QCast</a:t>
          </a:r>
          <a:r>
            <a:rPr lang="en-US" altLang="zh-TW" dirty="0" smtClean="0"/>
            <a:t> Mirror</a:t>
          </a:r>
          <a:endParaRPr lang="zh-TW" altLang="en-US" dirty="0"/>
        </a:p>
      </dgm:t>
    </dgm:pt>
    <dgm:pt modelId="{52EBB222-E678-4B95-B31B-BA485BAAD0D1}" type="parTrans" cxnId="{EC417C3F-A669-4C1A-B77C-455C3178EA7A}">
      <dgm:prSet/>
      <dgm:spPr/>
      <dgm:t>
        <a:bodyPr/>
        <a:lstStyle/>
        <a:p>
          <a:endParaRPr lang="zh-TW" altLang="en-US"/>
        </a:p>
      </dgm:t>
    </dgm:pt>
    <dgm:pt modelId="{83547A79-199F-4E05-B906-655ED5DA273A}" type="sibTrans" cxnId="{EC417C3F-A669-4C1A-B77C-455C3178EA7A}">
      <dgm:prSet/>
      <dgm:spPr/>
      <dgm:t>
        <a:bodyPr/>
        <a:lstStyle/>
        <a:p>
          <a:endParaRPr lang="zh-TW" altLang="en-US"/>
        </a:p>
      </dgm:t>
    </dgm:pt>
    <dgm:pt modelId="{17ACF617-4C94-44B1-BA65-F9222A69790A}" type="pres">
      <dgm:prSet presAssocID="{856D65E7-045D-43BC-9FF6-A824FCCC4C70}" presName="Name0" presStyleCnt="0">
        <dgm:presLayoutVars>
          <dgm:chPref val="3"/>
          <dgm:dir/>
          <dgm:animLvl val="lvl"/>
          <dgm:resizeHandles/>
        </dgm:presLayoutVars>
      </dgm:prSet>
      <dgm:spPr/>
      <dgm:t>
        <a:bodyPr/>
        <a:lstStyle/>
        <a:p>
          <a:endParaRPr lang="zh-TW" altLang="en-US"/>
        </a:p>
      </dgm:t>
    </dgm:pt>
    <dgm:pt modelId="{0C9C92D1-D2BC-4F88-BEC1-6B0E2A49F90A}" type="pres">
      <dgm:prSet presAssocID="{7A862C57-5959-42A8-8573-C9F1E355ACFC}" presName="horFlow" presStyleCnt="0"/>
      <dgm:spPr/>
    </dgm:pt>
    <dgm:pt modelId="{34A4F7C4-15A7-478D-AE1F-ECEDEEA6A934}" type="pres">
      <dgm:prSet presAssocID="{7A862C57-5959-42A8-8573-C9F1E355ACFC}" presName="bigChev" presStyleLbl="node1" presStyleIdx="0" presStyleCnt="4"/>
      <dgm:spPr/>
      <dgm:t>
        <a:bodyPr/>
        <a:lstStyle/>
        <a:p>
          <a:endParaRPr lang="zh-TW" altLang="en-US"/>
        </a:p>
      </dgm:t>
    </dgm:pt>
    <dgm:pt modelId="{10DF7003-12F8-40C9-9529-22C5E0275547}" type="pres">
      <dgm:prSet presAssocID="{195A7A0D-625B-47B0-AF1C-B4E9D0E10375}" presName="parTrans" presStyleCnt="0"/>
      <dgm:spPr/>
    </dgm:pt>
    <dgm:pt modelId="{64370672-1BEC-4953-BD70-563CB4AF1C62}" type="pres">
      <dgm:prSet presAssocID="{DA1CB6A0-E605-47D3-9264-806A670B6D29}" presName="node" presStyleLbl="alignAccFollowNode1" presStyleIdx="0" presStyleCnt="10">
        <dgm:presLayoutVars>
          <dgm:bulletEnabled val="1"/>
        </dgm:presLayoutVars>
      </dgm:prSet>
      <dgm:spPr/>
      <dgm:t>
        <a:bodyPr/>
        <a:lstStyle/>
        <a:p>
          <a:endParaRPr lang="zh-TW" altLang="en-US"/>
        </a:p>
      </dgm:t>
    </dgm:pt>
    <dgm:pt modelId="{626BCBD0-12DF-4CC9-B67F-F1BFFF7E6422}" type="pres">
      <dgm:prSet presAssocID="{332257B2-42ED-4922-BB8A-4F100C4FE2A4}" presName="sibTrans" presStyleCnt="0"/>
      <dgm:spPr/>
    </dgm:pt>
    <dgm:pt modelId="{1451F932-9A8B-4592-BDAE-47BF3EB3CA1D}" type="pres">
      <dgm:prSet presAssocID="{21DDE60F-9690-41E4-94AE-58E516DC670B}" presName="node" presStyleLbl="alignAccFollowNode1" presStyleIdx="1" presStyleCnt="10">
        <dgm:presLayoutVars>
          <dgm:bulletEnabled val="1"/>
        </dgm:presLayoutVars>
      </dgm:prSet>
      <dgm:spPr/>
      <dgm:t>
        <a:bodyPr/>
        <a:lstStyle/>
        <a:p>
          <a:endParaRPr lang="zh-TW" altLang="en-US"/>
        </a:p>
      </dgm:t>
    </dgm:pt>
    <dgm:pt modelId="{74E2E9C8-6854-4D43-9BC8-F273E14CECE9}" type="pres">
      <dgm:prSet presAssocID="{A8795BCA-BBFD-4A67-A5C5-59F318BB94DF}" presName="sibTrans" presStyleCnt="0"/>
      <dgm:spPr/>
    </dgm:pt>
    <dgm:pt modelId="{A3D3060D-9ADD-41A6-A30C-4CFDA0F20E71}" type="pres">
      <dgm:prSet presAssocID="{E959B177-36C4-43B7-8AFB-F12834D538C8}" presName="node" presStyleLbl="alignAccFollowNode1" presStyleIdx="2" presStyleCnt="10">
        <dgm:presLayoutVars>
          <dgm:bulletEnabled val="1"/>
        </dgm:presLayoutVars>
      </dgm:prSet>
      <dgm:spPr/>
      <dgm:t>
        <a:bodyPr/>
        <a:lstStyle/>
        <a:p>
          <a:endParaRPr lang="zh-TW" altLang="en-US"/>
        </a:p>
      </dgm:t>
    </dgm:pt>
    <dgm:pt modelId="{9B5B8BE4-C7AB-4640-BEA9-CE48609DBD3D}" type="pres">
      <dgm:prSet presAssocID="{7A862C57-5959-42A8-8573-C9F1E355ACFC}" presName="vSp" presStyleCnt="0"/>
      <dgm:spPr/>
    </dgm:pt>
    <dgm:pt modelId="{83492C7D-319E-47F0-A1A1-100638B55457}" type="pres">
      <dgm:prSet presAssocID="{8EB923FA-E35F-4F2F-ACD4-1C4A9BF7BA28}" presName="horFlow" presStyleCnt="0"/>
      <dgm:spPr/>
    </dgm:pt>
    <dgm:pt modelId="{2C29D809-6242-41E8-ADEF-778EAF900A97}" type="pres">
      <dgm:prSet presAssocID="{8EB923FA-E35F-4F2F-ACD4-1C4A9BF7BA28}" presName="bigChev" presStyleLbl="node1" presStyleIdx="1" presStyleCnt="4"/>
      <dgm:spPr/>
      <dgm:t>
        <a:bodyPr/>
        <a:lstStyle/>
        <a:p>
          <a:endParaRPr lang="zh-TW" altLang="en-US"/>
        </a:p>
      </dgm:t>
    </dgm:pt>
    <dgm:pt modelId="{84C557BC-907B-453D-82E0-4024D95AEAF5}" type="pres">
      <dgm:prSet presAssocID="{65148EBA-0037-474D-9E97-75877CBF1F38}" presName="parTrans" presStyleCnt="0"/>
      <dgm:spPr/>
    </dgm:pt>
    <dgm:pt modelId="{889DC86E-BFB3-43B6-94FF-8A32864AB8C3}" type="pres">
      <dgm:prSet presAssocID="{21ACB62D-F233-408B-9455-3D3F1F6CBEF2}" presName="node" presStyleLbl="alignAccFollowNode1" presStyleIdx="3" presStyleCnt="10">
        <dgm:presLayoutVars>
          <dgm:bulletEnabled val="1"/>
        </dgm:presLayoutVars>
      </dgm:prSet>
      <dgm:spPr/>
      <dgm:t>
        <a:bodyPr/>
        <a:lstStyle/>
        <a:p>
          <a:endParaRPr lang="zh-TW" altLang="en-US"/>
        </a:p>
      </dgm:t>
    </dgm:pt>
    <dgm:pt modelId="{77D3C1A5-6F12-4131-8403-3E8652EFD229}" type="pres">
      <dgm:prSet presAssocID="{758C85DC-3923-4A80-86C5-A985F6099915}" presName="sibTrans" presStyleCnt="0"/>
      <dgm:spPr/>
    </dgm:pt>
    <dgm:pt modelId="{C37A6B9F-DD12-41E5-851B-3F2DC167AED4}" type="pres">
      <dgm:prSet presAssocID="{7A7B8BD3-C386-4855-A77F-B9037A83A664}" presName="node" presStyleLbl="alignAccFollowNode1" presStyleIdx="4" presStyleCnt="10">
        <dgm:presLayoutVars>
          <dgm:bulletEnabled val="1"/>
        </dgm:presLayoutVars>
      </dgm:prSet>
      <dgm:spPr/>
      <dgm:t>
        <a:bodyPr/>
        <a:lstStyle/>
        <a:p>
          <a:endParaRPr lang="zh-TW" altLang="en-US"/>
        </a:p>
      </dgm:t>
    </dgm:pt>
    <dgm:pt modelId="{8226D169-F2D3-4B1E-B943-C9965E270610}" type="pres">
      <dgm:prSet presAssocID="{61ECD5AB-B1D5-498B-8B9F-D31AF5673C09}" presName="sibTrans" presStyleCnt="0"/>
      <dgm:spPr/>
    </dgm:pt>
    <dgm:pt modelId="{7404040D-8A40-48EB-9A13-CBCA4CFA5B93}" type="pres">
      <dgm:prSet presAssocID="{40F18CB6-BDF9-433A-B69D-1129E8F0FBED}" presName="node" presStyleLbl="alignAccFollowNode1" presStyleIdx="5" presStyleCnt="10">
        <dgm:presLayoutVars>
          <dgm:bulletEnabled val="1"/>
        </dgm:presLayoutVars>
      </dgm:prSet>
      <dgm:spPr/>
      <dgm:t>
        <a:bodyPr/>
        <a:lstStyle/>
        <a:p>
          <a:endParaRPr lang="zh-TW" altLang="en-US"/>
        </a:p>
      </dgm:t>
    </dgm:pt>
    <dgm:pt modelId="{1E1066FA-1056-4CDB-9C1E-E7E6C7033843}" type="pres">
      <dgm:prSet presAssocID="{8EB923FA-E35F-4F2F-ACD4-1C4A9BF7BA28}" presName="vSp" presStyleCnt="0"/>
      <dgm:spPr/>
    </dgm:pt>
    <dgm:pt modelId="{9818850B-0CEE-4E0C-89D1-3808DB53CDD8}" type="pres">
      <dgm:prSet presAssocID="{6CDB98F8-6464-4310-9344-869454560943}" presName="horFlow" presStyleCnt="0"/>
      <dgm:spPr/>
    </dgm:pt>
    <dgm:pt modelId="{E2FBA38B-F73B-4178-A90E-6797E01B6F36}" type="pres">
      <dgm:prSet presAssocID="{6CDB98F8-6464-4310-9344-869454560943}" presName="bigChev" presStyleLbl="node1" presStyleIdx="2" presStyleCnt="4"/>
      <dgm:spPr/>
      <dgm:t>
        <a:bodyPr/>
        <a:lstStyle/>
        <a:p>
          <a:endParaRPr lang="zh-TW" altLang="en-US"/>
        </a:p>
      </dgm:t>
    </dgm:pt>
    <dgm:pt modelId="{40F04EC2-B873-4DCD-A757-AA591E2576AB}" type="pres">
      <dgm:prSet presAssocID="{24EBBCE6-EEAF-4BC2-881A-3E1EA5354EE1}" presName="parTrans" presStyleCnt="0"/>
      <dgm:spPr/>
    </dgm:pt>
    <dgm:pt modelId="{398DBB7E-DBDD-4A03-94F1-FF7BB7813264}" type="pres">
      <dgm:prSet presAssocID="{1C5A123F-9EF3-46E6-A6C7-1641D124A9CC}" presName="node" presStyleLbl="alignAccFollowNode1" presStyleIdx="6" presStyleCnt="10" custScaleX="114927">
        <dgm:presLayoutVars>
          <dgm:bulletEnabled val="1"/>
        </dgm:presLayoutVars>
      </dgm:prSet>
      <dgm:spPr/>
      <dgm:t>
        <a:bodyPr/>
        <a:lstStyle/>
        <a:p>
          <a:endParaRPr lang="zh-TW" altLang="en-US"/>
        </a:p>
      </dgm:t>
    </dgm:pt>
    <dgm:pt modelId="{BC1DA2B6-5250-44D4-88C8-59E9DF6496F6}" type="pres">
      <dgm:prSet presAssocID="{5A39FE24-1260-4628-B11B-3A6A15EDA3ED}" presName="sibTrans" presStyleCnt="0"/>
      <dgm:spPr/>
    </dgm:pt>
    <dgm:pt modelId="{920949E6-C6E4-4FC4-ABEA-8DD8DD7BA5B5}" type="pres">
      <dgm:prSet presAssocID="{A35B67BD-413E-4CAE-9242-1E25FF8E59B3}" presName="node" presStyleLbl="alignAccFollowNode1" presStyleIdx="7" presStyleCnt="10" custScaleX="177043">
        <dgm:presLayoutVars>
          <dgm:bulletEnabled val="1"/>
        </dgm:presLayoutVars>
      </dgm:prSet>
      <dgm:spPr/>
      <dgm:t>
        <a:bodyPr/>
        <a:lstStyle/>
        <a:p>
          <a:endParaRPr lang="zh-TW" altLang="en-US"/>
        </a:p>
      </dgm:t>
    </dgm:pt>
    <dgm:pt modelId="{74881EB3-2275-4F30-B3CE-FCEB02E2D0E5}" type="pres">
      <dgm:prSet presAssocID="{6CDB98F8-6464-4310-9344-869454560943}" presName="vSp" presStyleCnt="0"/>
      <dgm:spPr/>
    </dgm:pt>
    <dgm:pt modelId="{74EDFBBA-C3B4-454E-A077-A8EADEB11D43}" type="pres">
      <dgm:prSet presAssocID="{CAAA44EF-575F-42C9-99FB-051A377075F8}" presName="horFlow" presStyleCnt="0"/>
      <dgm:spPr/>
    </dgm:pt>
    <dgm:pt modelId="{448A3FF2-584C-4095-839D-06EFBE6C159F}" type="pres">
      <dgm:prSet presAssocID="{CAAA44EF-575F-42C9-99FB-051A377075F8}" presName="bigChev" presStyleLbl="node1" presStyleIdx="3" presStyleCnt="4"/>
      <dgm:spPr/>
      <dgm:t>
        <a:bodyPr/>
        <a:lstStyle/>
        <a:p>
          <a:endParaRPr lang="zh-TW" altLang="en-US"/>
        </a:p>
      </dgm:t>
    </dgm:pt>
    <dgm:pt modelId="{1D0B3249-433C-4286-B891-82D5008F8A88}" type="pres">
      <dgm:prSet presAssocID="{36245448-ECBD-4F44-8255-37D3B3B38239}" presName="parTrans" presStyleCnt="0"/>
      <dgm:spPr/>
    </dgm:pt>
    <dgm:pt modelId="{27DF0874-EC43-47E1-BB8C-E6B61F2B5599}" type="pres">
      <dgm:prSet presAssocID="{9D0C95C1-AEA2-4225-9FAD-47DE600DA2AD}" presName="node" presStyleLbl="alignAccFollowNode1" presStyleIdx="8" presStyleCnt="10" custScaleX="155612">
        <dgm:presLayoutVars>
          <dgm:bulletEnabled val="1"/>
        </dgm:presLayoutVars>
      </dgm:prSet>
      <dgm:spPr/>
      <dgm:t>
        <a:bodyPr/>
        <a:lstStyle/>
        <a:p>
          <a:endParaRPr lang="zh-TW" altLang="en-US"/>
        </a:p>
      </dgm:t>
    </dgm:pt>
    <dgm:pt modelId="{EE5BC9C7-942D-44FD-825F-2E91CF5E19FB}" type="pres">
      <dgm:prSet presAssocID="{1367EC19-765C-4B4D-8545-4A81C65CA0E3}" presName="sibTrans" presStyleCnt="0"/>
      <dgm:spPr/>
    </dgm:pt>
    <dgm:pt modelId="{DF434D53-864C-44A3-87E8-A2C9126E195B}" type="pres">
      <dgm:prSet presAssocID="{E812CE6E-5703-4941-86FD-C6585726C918}" presName="node" presStyleLbl="alignAccFollowNode1" presStyleIdx="9" presStyleCnt="10" custScaleX="136627">
        <dgm:presLayoutVars>
          <dgm:bulletEnabled val="1"/>
        </dgm:presLayoutVars>
      </dgm:prSet>
      <dgm:spPr/>
      <dgm:t>
        <a:bodyPr/>
        <a:lstStyle/>
        <a:p>
          <a:endParaRPr lang="zh-TW" altLang="en-US"/>
        </a:p>
      </dgm:t>
    </dgm:pt>
  </dgm:ptLst>
  <dgm:cxnLst>
    <dgm:cxn modelId="{8DEC9838-DBE7-4C25-BBD5-2FC2DF24611A}" type="presOf" srcId="{A35B67BD-413E-4CAE-9242-1E25FF8E59B3}" destId="{920949E6-C6E4-4FC4-ABEA-8DD8DD7BA5B5}" srcOrd="0" destOrd="0" presId="urn:microsoft.com/office/officeart/2005/8/layout/lProcess3"/>
    <dgm:cxn modelId="{46B4C4FC-F846-4F7C-8902-D212E2CCF55E}" srcId="{856D65E7-045D-43BC-9FF6-A824FCCC4C70}" destId="{8EB923FA-E35F-4F2F-ACD4-1C4A9BF7BA28}" srcOrd="1" destOrd="0" parTransId="{F0423432-A543-4243-AB18-C7FF2C070DCF}" sibTransId="{FABE1FC1-C09C-4D7C-BFA8-8E98147954EB}"/>
    <dgm:cxn modelId="{6B496446-B101-4AFE-A394-A789217CEF02}" srcId="{7A862C57-5959-42A8-8573-C9F1E355ACFC}" destId="{DA1CB6A0-E605-47D3-9264-806A670B6D29}" srcOrd="0" destOrd="0" parTransId="{195A7A0D-625B-47B0-AF1C-B4E9D0E10375}" sibTransId="{332257B2-42ED-4922-BB8A-4F100C4FE2A4}"/>
    <dgm:cxn modelId="{77B56B1D-3D32-45D9-BF13-C2F20794A009}" srcId="{7A862C57-5959-42A8-8573-C9F1E355ACFC}" destId="{21DDE60F-9690-41E4-94AE-58E516DC670B}" srcOrd="1" destOrd="0" parTransId="{631DB6A1-08D7-4B38-B0B1-DE7F7807B9F9}" sibTransId="{A8795BCA-BBFD-4A67-A5C5-59F318BB94DF}"/>
    <dgm:cxn modelId="{A02F6ECA-4CB2-4739-BB93-85A54C26E67B}" srcId="{7A862C57-5959-42A8-8573-C9F1E355ACFC}" destId="{E959B177-36C4-43B7-8AFB-F12834D538C8}" srcOrd="2" destOrd="0" parTransId="{5D347D0F-9A98-49E6-A22B-BBB74CB8D4BF}" sibTransId="{BFCDFD41-5F6F-4D90-B0F9-47C552D25D3C}"/>
    <dgm:cxn modelId="{81A1B79C-69CB-4018-B3D8-064ABE6D015E}" type="presOf" srcId="{E959B177-36C4-43B7-8AFB-F12834D538C8}" destId="{A3D3060D-9ADD-41A6-A30C-4CFDA0F20E71}" srcOrd="0" destOrd="0" presId="urn:microsoft.com/office/officeart/2005/8/layout/lProcess3"/>
    <dgm:cxn modelId="{4A32A7B2-F0A6-4808-8322-BBD42B8E0574}" srcId="{856D65E7-045D-43BC-9FF6-A824FCCC4C70}" destId="{CAAA44EF-575F-42C9-99FB-051A377075F8}" srcOrd="3" destOrd="0" parTransId="{A79662CE-3F1F-4E33-BE3B-FF6D3E0FDF08}" sibTransId="{3F032441-508D-4323-A551-6FA331243DF9}"/>
    <dgm:cxn modelId="{35AF7531-507A-4C5A-96E7-42EBDB47CD54}" type="presOf" srcId="{7A7B8BD3-C386-4855-A77F-B9037A83A664}" destId="{C37A6B9F-DD12-41E5-851B-3F2DC167AED4}" srcOrd="0" destOrd="0" presId="urn:microsoft.com/office/officeart/2005/8/layout/lProcess3"/>
    <dgm:cxn modelId="{627B54DE-9299-49B0-B63B-9A6B3113D368}" type="presOf" srcId="{21DDE60F-9690-41E4-94AE-58E516DC670B}" destId="{1451F932-9A8B-4592-BDAE-47BF3EB3CA1D}" srcOrd="0" destOrd="0" presId="urn:microsoft.com/office/officeart/2005/8/layout/lProcess3"/>
    <dgm:cxn modelId="{7F4F8D83-2426-4E90-9EF8-D5D705AAE81C}" type="presOf" srcId="{6CDB98F8-6464-4310-9344-869454560943}" destId="{E2FBA38B-F73B-4178-A90E-6797E01B6F36}" srcOrd="0" destOrd="0" presId="urn:microsoft.com/office/officeart/2005/8/layout/lProcess3"/>
    <dgm:cxn modelId="{48CCA1AB-0DE4-4512-8F43-6151546180B5}" type="presOf" srcId="{7A862C57-5959-42A8-8573-C9F1E355ACFC}" destId="{34A4F7C4-15A7-478D-AE1F-ECEDEEA6A934}" srcOrd="0" destOrd="0" presId="urn:microsoft.com/office/officeart/2005/8/layout/lProcess3"/>
    <dgm:cxn modelId="{579EB0D7-20FD-4D22-9CF1-9DDB7CF0D652}" srcId="{856D65E7-045D-43BC-9FF6-A824FCCC4C70}" destId="{6CDB98F8-6464-4310-9344-869454560943}" srcOrd="2" destOrd="0" parTransId="{0AD547AD-D995-415D-AD66-26F90ADAFF03}" sibTransId="{18567111-F3B5-4DBE-AC36-2F8E7C97AAE1}"/>
    <dgm:cxn modelId="{42D1719B-90A1-4FAF-831C-3FA0934D884A}" type="presOf" srcId="{856D65E7-045D-43BC-9FF6-A824FCCC4C70}" destId="{17ACF617-4C94-44B1-BA65-F9222A69790A}" srcOrd="0" destOrd="0" presId="urn:microsoft.com/office/officeart/2005/8/layout/lProcess3"/>
    <dgm:cxn modelId="{16B6A582-DEA4-4151-886B-037ED7054072}" srcId="{8EB923FA-E35F-4F2F-ACD4-1C4A9BF7BA28}" destId="{40F18CB6-BDF9-433A-B69D-1129E8F0FBED}" srcOrd="2" destOrd="0" parTransId="{5118CC95-2717-4455-B926-DB276BF08374}" sibTransId="{277FD917-9FBD-4578-A126-D9235931B05D}"/>
    <dgm:cxn modelId="{DE4DAA8A-C00D-48B0-B36F-17A5018FBA5A}" type="presOf" srcId="{40F18CB6-BDF9-433A-B69D-1129E8F0FBED}" destId="{7404040D-8A40-48EB-9A13-CBCA4CFA5B93}" srcOrd="0" destOrd="0" presId="urn:microsoft.com/office/officeart/2005/8/layout/lProcess3"/>
    <dgm:cxn modelId="{092B3A10-46C6-46BE-A918-B02B97777BC3}" type="presOf" srcId="{8EB923FA-E35F-4F2F-ACD4-1C4A9BF7BA28}" destId="{2C29D809-6242-41E8-ADEF-778EAF900A97}" srcOrd="0" destOrd="0" presId="urn:microsoft.com/office/officeart/2005/8/layout/lProcess3"/>
    <dgm:cxn modelId="{EC417C3F-A669-4C1A-B77C-455C3178EA7A}" srcId="{CAAA44EF-575F-42C9-99FB-051A377075F8}" destId="{E812CE6E-5703-4941-86FD-C6585726C918}" srcOrd="1" destOrd="0" parTransId="{52EBB222-E678-4B95-B31B-BA485BAAD0D1}" sibTransId="{83547A79-199F-4E05-B906-655ED5DA273A}"/>
    <dgm:cxn modelId="{EA448C7D-C912-409D-B619-B44D6E801599}" type="presOf" srcId="{E812CE6E-5703-4941-86FD-C6585726C918}" destId="{DF434D53-864C-44A3-87E8-A2C9126E195B}" srcOrd="0" destOrd="0" presId="urn:microsoft.com/office/officeart/2005/8/layout/lProcess3"/>
    <dgm:cxn modelId="{6FA63D8E-E730-4D88-A560-F6EB6E44C0B0}" srcId="{8EB923FA-E35F-4F2F-ACD4-1C4A9BF7BA28}" destId="{7A7B8BD3-C386-4855-A77F-B9037A83A664}" srcOrd="1" destOrd="0" parTransId="{D69E16CC-E492-45FA-8D24-F80E56D88AC5}" sibTransId="{61ECD5AB-B1D5-498B-8B9F-D31AF5673C09}"/>
    <dgm:cxn modelId="{BCB4B4AD-9E1B-4333-93CF-F8552C821F06}" srcId="{856D65E7-045D-43BC-9FF6-A824FCCC4C70}" destId="{7A862C57-5959-42A8-8573-C9F1E355ACFC}" srcOrd="0" destOrd="0" parTransId="{0B5A2489-80D6-40F7-9E3A-C05DB68194B1}" sibTransId="{B13CCCFE-9A0A-4F84-A9FE-CF05198A4D89}"/>
    <dgm:cxn modelId="{4572F976-0D56-4E35-8FEA-1C7CA55A4501}" srcId="{6CDB98F8-6464-4310-9344-869454560943}" destId="{1C5A123F-9EF3-46E6-A6C7-1641D124A9CC}" srcOrd="0" destOrd="0" parTransId="{24EBBCE6-EEAF-4BC2-881A-3E1EA5354EE1}" sibTransId="{5A39FE24-1260-4628-B11B-3A6A15EDA3ED}"/>
    <dgm:cxn modelId="{3F2B18CB-A4AF-447D-B0FB-3746733E5CAB}" type="presOf" srcId="{DA1CB6A0-E605-47D3-9264-806A670B6D29}" destId="{64370672-1BEC-4953-BD70-563CB4AF1C62}" srcOrd="0" destOrd="0" presId="urn:microsoft.com/office/officeart/2005/8/layout/lProcess3"/>
    <dgm:cxn modelId="{45689B05-DA6D-418B-B948-B528A70E125E}" type="presOf" srcId="{1C5A123F-9EF3-46E6-A6C7-1641D124A9CC}" destId="{398DBB7E-DBDD-4A03-94F1-FF7BB7813264}" srcOrd="0" destOrd="0" presId="urn:microsoft.com/office/officeart/2005/8/layout/lProcess3"/>
    <dgm:cxn modelId="{9D2BDFB8-88CB-4FBF-9934-0F3F4FFDB5A3}" srcId="{CAAA44EF-575F-42C9-99FB-051A377075F8}" destId="{9D0C95C1-AEA2-4225-9FAD-47DE600DA2AD}" srcOrd="0" destOrd="0" parTransId="{36245448-ECBD-4F44-8255-37D3B3B38239}" sibTransId="{1367EC19-765C-4B4D-8545-4A81C65CA0E3}"/>
    <dgm:cxn modelId="{1943F8EB-21A9-4FBB-9044-3AC92B39D90B}" type="presOf" srcId="{21ACB62D-F233-408B-9455-3D3F1F6CBEF2}" destId="{889DC86E-BFB3-43B6-94FF-8A32864AB8C3}" srcOrd="0" destOrd="0" presId="urn:microsoft.com/office/officeart/2005/8/layout/lProcess3"/>
    <dgm:cxn modelId="{4D483D3E-EB5D-4CA9-AD86-29B5FF188A27}" srcId="{6CDB98F8-6464-4310-9344-869454560943}" destId="{A35B67BD-413E-4CAE-9242-1E25FF8E59B3}" srcOrd="1" destOrd="0" parTransId="{758C05DE-701E-4158-8739-74A02C6A0B98}" sibTransId="{AD4DBFBD-8411-42E5-9316-EB46DA97DCCE}"/>
    <dgm:cxn modelId="{0A7D3D1F-E20A-407E-A4B2-E2315C92CCEE}" type="presOf" srcId="{9D0C95C1-AEA2-4225-9FAD-47DE600DA2AD}" destId="{27DF0874-EC43-47E1-BB8C-E6B61F2B5599}" srcOrd="0" destOrd="0" presId="urn:microsoft.com/office/officeart/2005/8/layout/lProcess3"/>
    <dgm:cxn modelId="{4C10630D-9A49-46EA-B4B5-40825825BA9B}" srcId="{8EB923FA-E35F-4F2F-ACD4-1C4A9BF7BA28}" destId="{21ACB62D-F233-408B-9455-3D3F1F6CBEF2}" srcOrd="0" destOrd="0" parTransId="{65148EBA-0037-474D-9E97-75877CBF1F38}" sibTransId="{758C85DC-3923-4A80-86C5-A985F6099915}"/>
    <dgm:cxn modelId="{2CAF53A7-45C7-453E-ACE0-78F1599ADFD1}" type="presOf" srcId="{CAAA44EF-575F-42C9-99FB-051A377075F8}" destId="{448A3FF2-584C-4095-839D-06EFBE6C159F}" srcOrd="0" destOrd="0" presId="urn:microsoft.com/office/officeart/2005/8/layout/lProcess3"/>
    <dgm:cxn modelId="{16983480-0156-4E66-9ED8-42B812C12153}" type="presParOf" srcId="{17ACF617-4C94-44B1-BA65-F9222A69790A}" destId="{0C9C92D1-D2BC-4F88-BEC1-6B0E2A49F90A}" srcOrd="0" destOrd="0" presId="urn:microsoft.com/office/officeart/2005/8/layout/lProcess3"/>
    <dgm:cxn modelId="{8F6BB07F-494F-46F4-8492-CF52EF66B6F5}" type="presParOf" srcId="{0C9C92D1-D2BC-4F88-BEC1-6B0E2A49F90A}" destId="{34A4F7C4-15A7-478D-AE1F-ECEDEEA6A934}" srcOrd="0" destOrd="0" presId="urn:microsoft.com/office/officeart/2005/8/layout/lProcess3"/>
    <dgm:cxn modelId="{BB9B8537-613F-4BDC-9F1F-76910AB9BD20}" type="presParOf" srcId="{0C9C92D1-D2BC-4F88-BEC1-6B0E2A49F90A}" destId="{10DF7003-12F8-40C9-9529-22C5E0275547}" srcOrd="1" destOrd="0" presId="urn:microsoft.com/office/officeart/2005/8/layout/lProcess3"/>
    <dgm:cxn modelId="{3454BE74-8E8B-4240-92C6-1C1B684C9CC8}" type="presParOf" srcId="{0C9C92D1-D2BC-4F88-BEC1-6B0E2A49F90A}" destId="{64370672-1BEC-4953-BD70-563CB4AF1C62}" srcOrd="2" destOrd="0" presId="urn:microsoft.com/office/officeart/2005/8/layout/lProcess3"/>
    <dgm:cxn modelId="{F408E5A5-DB3B-4F6C-B358-9C653E70B349}" type="presParOf" srcId="{0C9C92D1-D2BC-4F88-BEC1-6B0E2A49F90A}" destId="{626BCBD0-12DF-4CC9-B67F-F1BFFF7E6422}" srcOrd="3" destOrd="0" presId="urn:microsoft.com/office/officeart/2005/8/layout/lProcess3"/>
    <dgm:cxn modelId="{CEB0D636-EC46-46B9-8AA2-A769C748BDDE}" type="presParOf" srcId="{0C9C92D1-D2BC-4F88-BEC1-6B0E2A49F90A}" destId="{1451F932-9A8B-4592-BDAE-47BF3EB3CA1D}" srcOrd="4" destOrd="0" presId="urn:microsoft.com/office/officeart/2005/8/layout/lProcess3"/>
    <dgm:cxn modelId="{92FE4C37-83E5-41AD-9183-DED9233B12C0}" type="presParOf" srcId="{0C9C92D1-D2BC-4F88-BEC1-6B0E2A49F90A}" destId="{74E2E9C8-6854-4D43-9BC8-F273E14CECE9}" srcOrd="5" destOrd="0" presId="urn:microsoft.com/office/officeart/2005/8/layout/lProcess3"/>
    <dgm:cxn modelId="{BB3C5B91-6FCA-4CC8-9A82-40EC348DC702}" type="presParOf" srcId="{0C9C92D1-D2BC-4F88-BEC1-6B0E2A49F90A}" destId="{A3D3060D-9ADD-41A6-A30C-4CFDA0F20E71}" srcOrd="6" destOrd="0" presId="urn:microsoft.com/office/officeart/2005/8/layout/lProcess3"/>
    <dgm:cxn modelId="{0059D2A1-EFDF-4627-94FC-4CD2F7C6DF3F}" type="presParOf" srcId="{17ACF617-4C94-44B1-BA65-F9222A69790A}" destId="{9B5B8BE4-C7AB-4640-BEA9-CE48609DBD3D}" srcOrd="1" destOrd="0" presId="urn:microsoft.com/office/officeart/2005/8/layout/lProcess3"/>
    <dgm:cxn modelId="{C06DEFC7-9798-453D-A6BE-FD1768742467}" type="presParOf" srcId="{17ACF617-4C94-44B1-BA65-F9222A69790A}" destId="{83492C7D-319E-47F0-A1A1-100638B55457}" srcOrd="2" destOrd="0" presId="urn:microsoft.com/office/officeart/2005/8/layout/lProcess3"/>
    <dgm:cxn modelId="{D03AE499-577D-401C-B74D-C78F0977F50E}" type="presParOf" srcId="{83492C7D-319E-47F0-A1A1-100638B55457}" destId="{2C29D809-6242-41E8-ADEF-778EAF900A97}" srcOrd="0" destOrd="0" presId="urn:microsoft.com/office/officeart/2005/8/layout/lProcess3"/>
    <dgm:cxn modelId="{EA26B3EE-10EC-4178-B51F-17773117169A}" type="presParOf" srcId="{83492C7D-319E-47F0-A1A1-100638B55457}" destId="{84C557BC-907B-453D-82E0-4024D95AEAF5}" srcOrd="1" destOrd="0" presId="urn:microsoft.com/office/officeart/2005/8/layout/lProcess3"/>
    <dgm:cxn modelId="{48D5C748-3023-49E8-A264-C62E97B8A15E}" type="presParOf" srcId="{83492C7D-319E-47F0-A1A1-100638B55457}" destId="{889DC86E-BFB3-43B6-94FF-8A32864AB8C3}" srcOrd="2" destOrd="0" presId="urn:microsoft.com/office/officeart/2005/8/layout/lProcess3"/>
    <dgm:cxn modelId="{227E53D0-1352-438A-B707-E7D03A067C23}" type="presParOf" srcId="{83492C7D-319E-47F0-A1A1-100638B55457}" destId="{77D3C1A5-6F12-4131-8403-3E8652EFD229}" srcOrd="3" destOrd="0" presId="urn:microsoft.com/office/officeart/2005/8/layout/lProcess3"/>
    <dgm:cxn modelId="{AC02B51A-3A28-4B9D-B8F2-A3662B31D9DA}" type="presParOf" srcId="{83492C7D-319E-47F0-A1A1-100638B55457}" destId="{C37A6B9F-DD12-41E5-851B-3F2DC167AED4}" srcOrd="4" destOrd="0" presId="urn:microsoft.com/office/officeart/2005/8/layout/lProcess3"/>
    <dgm:cxn modelId="{61B638AC-4438-4F20-A683-5E6FEEECF950}" type="presParOf" srcId="{83492C7D-319E-47F0-A1A1-100638B55457}" destId="{8226D169-F2D3-4B1E-B943-C9965E270610}" srcOrd="5" destOrd="0" presId="urn:microsoft.com/office/officeart/2005/8/layout/lProcess3"/>
    <dgm:cxn modelId="{12E1D2CF-CA2B-4AF9-9221-41EB9F92F279}" type="presParOf" srcId="{83492C7D-319E-47F0-A1A1-100638B55457}" destId="{7404040D-8A40-48EB-9A13-CBCA4CFA5B93}" srcOrd="6" destOrd="0" presId="urn:microsoft.com/office/officeart/2005/8/layout/lProcess3"/>
    <dgm:cxn modelId="{0C71EE9F-EFE4-4FB9-8459-465F441DA9F3}" type="presParOf" srcId="{17ACF617-4C94-44B1-BA65-F9222A69790A}" destId="{1E1066FA-1056-4CDB-9C1E-E7E6C7033843}" srcOrd="3" destOrd="0" presId="urn:microsoft.com/office/officeart/2005/8/layout/lProcess3"/>
    <dgm:cxn modelId="{CB106A1D-E230-4FC5-9922-335B17C1196B}" type="presParOf" srcId="{17ACF617-4C94-44B1-BA65-F9222A69790A}" destId="{9818850B-0CEE-4E0C-89D1-3808DB53CDD8}" srcOrd="4" destOrd="0" presId="urn:microsoft.com/office/officeart/2005/8/layout/lProcess3"/>
    <dgm:cxn modelId="{5896591A-B647-46E4-929E-0FD90DB9638D}" type="presParOf" srcId="{9818850B-0CEE-4E0C-89D1-3808DB53CDD8}" destId="{E2FBA38B-F73B-4178-A90E-6797E01B6F36}" srcOrd="0" destOrd="0" presId="urn:microsoft.com/office/officeart/2005/8/layout/lProcess3"/>
    <dgm:cxn modelId="{CB09394F-9651-43AC-A6A2-663E015A572C}" type="presParOf" srcId="{9818850B-0CEE-4E0C-89D1-3808DB53CDD8}" destId="{40F04EC2-B873-4DCD-A757-AA591E2576AB}" srcOrd="1" destOrd="0" presId="urn:microsoft.com/office/officeart/2005/8/layout/lProcess3"/>
    <dgm:cxn modelId="{829A004D-1012-434F-A977-29696C13C81B}" type="presParOf" srcId="{9818850B-0CEE-4E0C-89D1-3808DB53CDD8}" destId="{398DBB7E-DBDD-4A03-94F1-FF7BB7813264}" srcOrd="2" destOrd="0" presId="urn:microsoft.com/office/officeart/2005/8/layout/lProcess3"/>
    <dgm:cxn modelId="{695D2449-989A-42ED-8DB9-566C938A7E5E}" type="presParOf" srcId="{9818850B-0CEE-4E0C-89D1-3808DB53CDD8}" destId="{BC1DA2B6-5250-44D4-88C8-59E9DF6496F6}" srcOrd="3" destOrd="0" presId="urn:microsoft.com/office/officeart/2005/8/layout/lProcess3"/>
    <dgm:cxn modelId="{D305EC1B-EDD8-4D91-8A15-FA9257FA000A}" type="presParOf" srcId="{9818850B-0CEE-4E0C-89D1-3808DB53CDD8}" destId="{920949E6-C6E4-4FC4-ABEA-8DD8DD7BA5B5}" srcOrd="4" destOrd="0" presId="urn:microsoft.com/office/officeart/2005/8/layout/lProcess3"/>
    <dgm:cxn modelId="{DE7188DF-E5CA-4D9D-8BC8-BE9E9EFE07A6}" type="presParOf" srcId="{17ACF617-4C94-44B1-BA65-F9222A69790A}" destId="{74881EB3-2275-4F30-B3CE-FCEB02E2D0E5}" srcOrd="5" destOrd="0" presId="urn:microsoft.com/office/officeart/2005/8/layout/lProcess3"/>
    <dgm:cxn modelId="{91C44678-BA97-44DC-A6F2-2768037169BD}" type="presParOf" srcId="{17ACF617-4C94-44B1-BA65-F9222A69790A}" destId="{74EDFBBA-C3B4-454E-A077-A8EADEB11D43}" srcOrd="6" destOrd="0" presId="urn:microsoft.com/office/officeart/2005/8/layout/lProcess3"/>
    <dgm:cxn modelId="{ADC2947B-C7C7-43C1-91D8-A640ECED863E}" type="presParOf" srcId="{74EDFBBA-C3B4-454E-A077-A8EADEB11D43}" destId="{448A3FF2-584C-4095-839D-06EFBE6C159F}" srcOrd="0" destOrd="0" presId="urn:microsoft.com/office/officeart/2005/8/layout/lProcess3"/>
    <dgm:cxn modelId="{EF5FC402-390C-41E0-8D02-B08BE977CC96}" type="presParOf" srcId="{74EDFBBA-C3B4-454E-A077-A8EADEB11D43}" destId="{1D0B3249-433C-4286-B891-82D5008F8A88}" srcOrd="1" destOrd="0" presId="urn:microsoft.com/office/officeart/2005/8/layout/lProcess3"/>
    <dgm:cxn modelId="{18940DAF-FA50-451C-8CCA-C3E4E60F42B0}" type="presParOf" srcId="{74EDFBBA-C3B4-454E-A077-A8EADEB11D43}" destId="{27DF0874-EC43-47E1-BB8C-E6B61F2B5599}" srcOrd="2" destOrd="0" presId="urn:microsoft.com/office/officeart/2005/8/layout/lProcess3"/>
    <dgm:cxn modelId="{3329007F-FDC1-4B9D-BB26-FB2991C32E8F}" type="presParOf" srcId="{74EDFBBA-C3B4-454E-A077-A8EADEB11D43}" destId="{EE5BC9C7-942D-44FD-825F-2E91CF5E19FB}" srcOrd="3" destOrd="0" presId="urn:microsoft.com/office/officeart/2005/8/layout/lProcess3"/>
    <dgm:cxn modelId="{4F784F7B-C7FE-4229-84E7-66E415063EE8}" type="presParOf" srcId="{74EDFBBA-C3B4-454E-A077-A8EADEB11D43}" destId="{DF434D53-864C-44A3-87E8-A2C9126E195B}"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675BA3-D5BB-4E7B-BB9B-F61B927DE09C}" type="doc">
      <dgm:prSet loTypeId="urn:microsoft.com/office/officeart/2005/8/layout/venn1" loCatId="relationship" qsTypeId="urn:microsoft.com/office/officeart/2005/8/quickstyle/simple1" qsCatId="simple" csTypeId="urn:microsoft.com/office/officeart/2005/8/colors/colorful4" csCatId="colorful" phldr="1"/>
      <dgm:spPr/>
    </dgm:pt>
    <dgm:pt modelId="{9723D813-CCE8-48CE-98D7-BA3125B2757D}">
      <dgm:prSet phldrT="[文字]"/>
      <dgm:spPr>
        <a:solidFill>
          <a:srgbClr val="FF0000">
            <a:alpha val="50000"/>
          </a:srgbClr>
        </a:solidFill>
      </dgm:spPr>
      <dgm:t>
        <a:bodyPr/>
        <a:lstStyle/>
        <a:p>
          <a:r>
            <a:rPr lang="en-US" altLang="zh-TW" dirty="0" smtClean="0"/>
            <a:t>Full Brightness</a:t>
          </a:r>
          <a:endParaRPr lang="zh-TW" altLang="en-US" dirty="0"/>
        </a:p>
      </dgm:t>
    </dgm:pt>
    <dgm:pt modelId="{952DB98F-B5D5-412E-9110-6F139759CB29}" type="parTrans" cxnId="{7137F85D-638F-4866-B720-49DFA69B3600}">
      <dgm:prSet/>
      <dgm:spPr/>
      <dgm:t>
        <a:bodyPr/>
        <a:lstStyle/>
        <a:p>
          <a:endParaRPr lang="zh-TW" altLang="en-US"/>
        </a:p>
      </dgm:t>
    </dgm:pt>
    <dgm:pt modelId="{2BDB3AFE-3982-445C-80D6-13CB3E1C92C5}" type="sibTrans" cxnId="{7137F85D-638F-4866-B720-49DFA69B3600}">
      <dgm:prSet/>
      <dgm:spPr/>
      <dgm:t>
        <a:bodyPr/>
        <a:lstStyle/>
        <a:p>
          <a:endParaRPr lang="zh-TW" altLang="en-US"/>
        </a:p>
      </dgm:t>
    </dgm:pt>
    <dgm:pt modelId="{575D2CB1-6D60-4EA5-9FD9-047E3919DDA8}">
      <dgm:prSet phldrT="[文字]"/>
      <dgm:spPr>
        <a:solidFill>
          <a:srgbClr val="00B050">
            <a:alpha val="50000"/>
          </a:srgbClr>
        </a:solidFill>
      </dgm:spPr>
      <dgm:t>
        <a:bodyPr/>
        <a:lstStyle/>
        <a:p>
          <a:r>
            <a:rPr lang="en-US" altLang="zh-TW" dirty="0" smtClean="0"/>
            <a:t>Dynamic Power Saving</a:t>
          </a:r>
          <a:endParaRPr lang="zh-TW" altLang="en-US" dirty="0"/>
        </a:p>
      </dgm:t>
    </dgm:pt>
    <dgm:pt modelId="{26720AFC-DE95-4F04-B9FC-8DD2EE219A3C}" type="parTrans" cxnId="{744231D2-EF0D-4716-AE47-9994C434DD28}">
      <dgm:prSet/>
      <dgm:spPr/>
      <dgm:t>
        <a:bodyPr/>
        <a:lstStyle/>
        <a:p>
          <a:endParaRPr lang="zh-TW" altLang="en-US"/>
        </a:p>
      </dgm:t>
    </dgm:pt>
    <dgm:pt modelId="{CAE7B58D-ABFC-4050-8409-471862C9CABC}" type="sibTrans" cxnId="{744231D2-EF0D-4716-AE47-9994C434DD28}">
      <dgm:prSet/>
      <dgm:spPr/>
      <dgm:t>
        <a:bodyPr/>
        <a:lstStyle/>
        <a:p>
          <a:endParaRPr lang="zh-TW" altLang="en-US"/>
        </a:p>
      </dgm:t>
    </dgm:pt>
    <dgm:pt modelId="{367C5486-2BD7-4A0C-9D35-1C3ACF987543}">
      <dgm:prSet phldrT="[文字]"/>
      <dgm:spPr>
        <a:solidFill>
          <a:srgbClr val="FFC000">
            <a:alpha val="50000"/>
          </a:srgbClr>
        </a:solidFill>
      </dgm:spPr>
      <dgm:t>
        <a:bodyPr/>
        <a:lstStyle/>
        <a:p>
          <a:r>
            <a:rPr lang="en-US" altLang="zh-TW" dirty="0" smtClean="0"/>
            <a:t>Long Lamp Life</a:t>
          </a:r>
          <a:endParaRPr lang="zh-TW" altLang="en-US" dirty="0"/>
        </a:p>
      </dgm:t>
    </dgm:pt>
    <dgm:pt modelId="{A6B51D20-318F-493D-B712-150CF2337DE1}" type="parTrans" cxnId="{C40909F4-DFA8-434C-B4FF-F5576055FE3B}">
      <dgm:prSet/>
      <dgm:spPr/>
      <dgm:t>
        <a:bodyPr/>
        <a:lstStyle/>
        <a:p>
          <a:endParaRPr lang="zh-TW" altLang="en-US"/>
        </a:p>
      </dgm:t>
    </dgm:pt>
    <dgm:pt modelId="{318169C8-D61C-4615-AE8F-4D753D9DECF6}" type="sibTrans" cxnId="{C40909F4-DFA8-434C-B4FF-F5576055FE3B}">
      <dgm:prSet/>
      <dgm:spPr/>
      <dgm:t>
        <a:bodyPr/>
        <a:lstStyle/>
        <a:p>
          <a:endParaRPr lang="zh-TW" altLang="en-US"/>
        </a:p>
      </dgm:t>
    </dgm:pt>
    <dgm:pt modelId="{A3C72D8D-A9CB-45AB-B83F-74B594ADC5B0}" type="pres">
      <dgm:prSet presAssocID="{C1675BA3-D5BB-4E7B-BB9B-F61B927DE09C}" presName="compositeShape" presStyleCnt="0">
        <dgm:presLayoutVars>
          <dgm:chMax val="7"/>
          <dgm:dir/>
          <dgm:resizeHandles val="exact"/>
        </dgm:presLayoutVars>
      </dgm:prSet>
      <dgm:spPr/>
    </dgm:pt>
    <dgm:pt modelId="{109ED195-B59A-49E0-A3D9-A2B78D08A0EB}" type="pres">
      <dgm:prSet presAssocID="{9723D813-CCE8-48CE-98D7-BA3125B2757D}" presName="circ1" presStyleLbl="vennNode1" presStyleIdx="0" presStyleCnt="3"/>
      <dgm:spPr/>
      <dgm:t>
        <a:bodyPr/>
        <a:lstStyle/>
        <a:p>
          <a:endParaRPr lang="zh-TW" altLang="en-US"/>
        </a:p>
      </dgm:t>
    </dgm:pt>
    <dgm:pt modelId="{D5235676-4034-44E0-826F-0717A2BE3F3F}" type="pres">
      <dgm:prSet presAssocID="{9723D813-CCE8-48CE-98D7-BA3125B2757D}" presName="circ1Tx" presStyleLbl="revTx" presStyleIdx="0" presStyleCnt="0">
        <dgm:presLayoutVars>
          <dgm:chMax val="0"/>
          <dgm:chPref val="0"/>
          <dgm:bulletEnabled val="1"/>
        </dgm:presLayoutVars>
      </dgm:prSet>
      <dgm:spPr/>
      <dgm:t>
        <a:bodyPr/>
        <a:lstStyle/>
        <a:p>
          <a:endParaRPr lang="zh-TW" altLang="en-US"/>
        </a:p>
      </dgm:t>
    </dgm:pt>
    <dgm:pt modelId="{A96D6F66-2FFE-4274-8EB5-8CED184F658D}" type="pres">
      <dgm:prSet presAssocID="{575D2CB1-6D60-4EA5-9FD9-047E3919DDA8}" presName="circ2" presStyleLbl="vennNode1" presStyleIdx="1" presStyleCnt="3"/>
      <dgm:spPr/>
      <dgm:t>
        <a:bodyPr/>
        <a:lstStyle/>
        <a:p>
          <a:endParaRPr lang="zh-TW" altLang="en-US"/>
        </a:p>
      </dgm:t>
    </dgm:pt>
    <dgm:pt modelId="{841B732B-4177-42E9-8F01-6DE1AB3C257C}" type="pres">
      <dgm:prSet presAssocID="{575D2CB1-6D60-4EA5-9FD9-047E3919DDA8}" presName="circ2Tx" presStyleLbl="revTx" presStyleIdx="0" presStyleCnt="0">
        <dgm:presLayoutVars>
          <dgm:chMax val="0"/>
          <dgm:chPref val="0"/>
          <dgm:bulletEnabled val="1"/>
        </dgm:presLayoutVars>
      </dgm:prSet>
      <dgm:spPr/>
      <dgm:t>
        <a:bodyPr/>
        <a:lstStyle/>
        <a:p>
          <a:endParaRPr lang="zh-TW" altLang="en-US"/>
        </a:p>
      </dgm:t>
    </dgm:pt>
    <dgm:pt modelId="{E66564BF-CECE-4AF5-BF23-5DA0422325E2}" type="pres">
      <dgm:prSet presAssocID="{367C5486-2BD7-4A0C-9D35-1C3ACF987543}" presName="circ3" presStyleLbl="vennNode1" presStyleIdx="2" presStyleCnt="3" custLinFactNeighborX="1536" custLinFactNeighborY="631"/>
      <dgm:spPr/>
      <dgm:t>
        <a:bodyPr/>
        <a:lstStyle/>
        <a:p>
          <a:endParaRPr lang="zh-TW" altLang="en-US"/>
        </a:p>
      </dgm:t>
    </dgm:pt>
    <dgm:pt modelId="{0E51F47D-1BD8-428F-BFED-11477BE3CEF9}" type="pres">
      <dgm:prSet presAssocID="{367C5486-2BD7-4A0C-9D35-1C3ACF987543}" presName="circ3Tx" presStyleLbl="revTx" presStyleIdx="0" presStyleCnt="0">
        <dgm:presLayoutVars>
          <dgm:chMax val="0"/>
          <dgm:chPref val="0"/>
          <dgm:bulletEnabled val="1"/>
        </dgm:presLayoutVars>
      </dgm:prSet>
      <dgm:spPr/>
      <dgm:t>
        <a:bodyPr/>
        <a:lstStyle/>
        <a:p>
          <a:endParaRPr lang="zh-TW" altLang="en-US"/>
        </a:p>
      </dgm:t>
    </dgm:pt>
  </dgm:ptLst>
  <dgm:cxnLst>
    <dgm:cxn modelId="{FBC24324-0701-4E29-B70D-A7F9CE21AB52}" type="presOf" srcId="{367C5486-2BD7-4A0C-9D35-1C3ACF987543}" destId="{E66564BF-CECE-4AF5-BF23-5DA0422325E2}" srcOrd="0" destOrd="0" presId="urn:microsoft.com/office/officeart/2005/8/layout/venn1"/>
    <dgm:cxn modelId="{384FED22-DEB0-4242-B648-2BA3587D9784}" type="presOf" srcId="{C1675BA3-D5BB-4E7B-BB9B-F61B927DE09C}" destId="{A3C72D8D-A9CB-45AB-B83F-74B594ADC5B0}" srcOrd="0" destOrd="0" presId="urn:microsoft.com/office/officeart/2005/8/layout/venn1"/>
    <dgm:cxn modelId="{39487B54-DDE7-4DD3-B020-0F17AAF178DC}" type="presOf" srcId="{9723D813-CCE8-48CE-98D7-BA3125B2757D}" destId="{D5235676-4034-44E0-826F-0717A2BE3F3F}" srcOrd="1" destOrd="0" presId="urn:microsoft.com/office/officeart/2005/8/layout/venn1"/>
    <dgm:cxn modelId="{93C7A229-E60E-438A-8D86-278033DC72EC}" type="presOf" srcId="{367C5486-2BD7-4A0C-9D35-1C3ACF987543}" destId="{0E51F47D-1BD8-428F-BFED-11477BE3CEF9}" srcOrd="1" destOrd="0" presId="urn:microsoft.com/office/officeart/2005/8/layout/venn1"/>
    <dgm:cxn modelId="{0939B9E9-39EF-44D6-8E17-4FC5ADB03839}" type="presOf" srcId="{9723D813-CCE8-48CE-98D7-BA3125B2757D}" destId="{109ED195-B59A-49E0-A3D9-A2B78D08A0EB}" srcOrd="0" destOrd="0" presId="urn:microsoft.com/office/officeart/2005/8/layout/venn1"/>
    <dgm:cxn modelId="{EEE259CA-6DB9-4D4E-8E00-92444BBAE2E4}" type="presOf" srcId="{575D2CB1-6D60-4EA5-9FD9-047E3919DDA8}" destId="{A96D6F66-2FFE-4274-8EB5-8CED184F658D}" srcOrd="0" destOrd="0" presId="urn:microsoft.com/office/officeart/2005/8/layout/venn1"/>
    <dgm:cxn modelId="{744231D2-EF0D-4716-AE47-9994C434DD28}" srcId="{C1675BA3-D5BB-4E7B-BB9B-F61B927DE09C}" destId="{575D2CB1-6D60-4EA5-9FD9-047E3919DDA8}" srcOrd="1" destOrd="0" parTransId="{26720AFC-DE95-4F04-B9FC-8DD2EE219A3C}" sibTransId="{CAE7B58D-ABFC-4050-8409-471862C9CABC}"/>
    <dgm:cxn modelId="{7137F85D-638F-4866-B720-49DFA69B3600}" srcId="{C1675BA3-D5BB-4E7B-BB9B-F61B927DE09C}" destId="{9723D813-CCE8-48CE-98D7-BA3125B2757D}" srcOrd="0" destOrd="0" parTransId="{952DB98F-B5D5-412E-9110-6F139759CB29}" sibTransId="{2BDB3AFE-3982-445C-80D6-13CB3E1C92C5}"/>
    <dgm:cxn modelId="{C40909F4-DFA8-434C-B4FF-F5576055FE3B}" srcId="{C1675BA3-D5BB-4E7B-BB9B-F61B927DE09C}" destId="{367C5486-2BD7-4A0C-9D35-1C3ACF987543}" srcOrd="2" destOrd="0" parTransId="{A6B51D20-318F-493D-B712-150CF2337DE1}" sibTransId="{318169C8-D61C-4615-AE8F-4D753D9DECF6}"/>
    <dgm:cxn modelId="{52F418EA-C370-4E84-BD4E-FA5928849E3C}" type="presOf" srcId="{575D2CB1-6D60-4EA5-9FD9-047E3919DDA8}" destId="{841B732B-4177-42E9-8F01-6DE1AB3C257C}" srcOrd="1" destOrd="0" presId="urn:microsoft.com/office/officeart/2005/8/layout/venn1"/>
    <dgm:cxn modelId="{14285A40-D272-491E-9132-0777CEEE81E3}" type="presParOf" srcId="{A3C72D8D-A9CB-45AB-B83F-74B594ADC5B0}" destId="{109ED195-B59A-49E0-A3D9-A2B78D08A0EB}" srcOrd="0" destOrd="0" presId="urn:microsoft.com/office/officeart/2005/8/layout/venn1"/>
    <dgm:cxn modelId="{16386533-4AD8-4808-9577-12FFD1516017}" type="presParOf" srcId="{A3C72D8D-A9CB-45AB-B83F-74B594ADC5B0}" destId="{D5235676-4034-44E0-826F-0717A2BE3F3F}" srcOrd="1" destOrd="0" presId="urn:microsoft.com/office/officeart/2005/8/layout/venn1"/>
    <dgm:cxn modelId="{725FD9B3-40E3-49EE-91C5-C685CC0C2F5E}" type="presParOf" srcId="{A3C72D8D-A9CB-45AB-B83F-74B594ADC5B0}" destId="{A96D6F66-2FFE-4274-8EB5-8CED184F658D}" srcOrd="2" destOrd="0" presId="urn:microsoft.com/office/officeart/2005/8/layout/venn1"/>
    <dgm:cxn modelId="{7D783CC9-8C83-4B49-ADD1-8EC7E1E96924}" type="presParOf" srcId="{A3C72D8D-A9CB-45AB-B83F-74B594ADC5B0}" destId="{841B732B-4177-42E9-8F01-6DE1AB3C257C}" srcOrd="3" destOrd="0" presId="urn:microsoft.com/office/officeart/2005/8/layout/venn1"/>
    <dgm:cxn modelId="{AE2D4639-862F-473E-AC47-577F02B3C694}" type="presParOf" srcId="{A3C72D8D-A9CB-45AB-B83F-74B594ADC5B0}" destId="{E66564BF-CECE-4AF5-BF23-5DA0422325E2}" srcOrd="4" destOrd="0" presId="urn:microsoft.com/office/officeart/2005/8/layout/venn1"/>
    <dgm:cxn modelId="{5F49D23E-0B85-4248-B02B-61848B1C7F5A}" type="presParOf" srcId="{A3C72D8D-A9CB-45AB-B83F-74B594ADC5B0}" destId="{0E51F47D-1BD8-428F-BFED-11477BE3CEF9}"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7ECC1-C98C-4B2C-AC45-703EF73D1E96}">
      <dsp:nvSpPr>
        <dsp:cNvPr id="0" name=""/>
        <dsp:cNvSpPr/>
      </dsp:nvSpPr>
      <dsp:spPr>
        <a:xfrm rot="5400000">
          <a:off x="4914942" y="-2020526"/>
          <a:ext cx="746649" cy="4977192"/>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altLang="zh-TW" sz="2200" kern="1200" dirty="0" smtClean="0"/>
            <a:t>SMB Business / School</a:t>
          </a:r>
          <a:endParaRPr lang="zh-TW" altLang="en-US" sz="2200" kern="1200" dirty="0"/>
        </a:p>
      </dsp:txBody>
      <dsp:txXfrm rot="-5400000">
        <a:off x="2799671" y="131193"/>
        <a:ext cx="4940744" cy="673753"/>
      </dsp:txXfrm>
    </dsp:sp>
    <dsp:sp modelId="{02441826-200B-4829-9B1D-3E0654C20C08}">
      <dsp:nvSpPr>
        <dsp:cNvPr id="0" name=""/>
        <dsp:cNvSpPr/>
      </dsp:nvSpPr>
      <dsp:spPr>
        <a:xfrm>
          <a:off x="0" y="1414"/>
          <a:ext cx="2799671" cy="93331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altLang="zh-TW" sz="2700" kern="1200" dirty="0" smtClean="0"/>
            <a:t>Segmentation</a:t>
          </a:r>
          <a:endParaRPr lang="zh-TW" altLang="en-US" sz="2700" kern="1200" dirty="0"/>
        </a:p>
      </dsp:txBody>
      <dsp:txXfrm>
        <a:off x="45561" y="46975"/>
        <a:ext cx="2708549" cy="842190"/>
      </dsp:txXfrm>
    </dsp:sp>
    <dsp:sp modelId="{A3DBCE3E-BDB8-4B06-AA52-B301699CF8DB}">
      <dsp:nvSpPr>
        <dsp:cNvPr id="0" name=""/>
        <dsp:cNvSpPr/>
      </dsp:nvSpPr>
      <dsp:spPr>
        <a:xfrm rot="5400000">
          <a:off x="4914942" y="-1040548"/>
          <a:ext cx="746649" cy="4977192"/>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altLang="zh-TW" sz="2200" kern="1200" dirty="0" smtClean="0">
              <a:latin typeface="Gill Sans MT" pitchFamily="34" charset="0"/>
              <a:ea typeface="微軟正黑體" pitchFamily="34" charset="-120"/>
            </a:rPr>
            <a:t>also seek the virtue of high brightness with good color</a:t>
          </a:r>
          <a:endParaRPr lang="zh-TW" altLang="en-US" sz="2200" kern="1200" dirty="0"/>
        </a:p>
      </dsp:txBody>
      <dsp:txXfrm rot="-5400000">
        <a:off x="2799671" y="1111171"/>
        <a:ext cx="4940744" cy="673753"/>
      </dsp:txXfrm>
    </dsp:sp>
    <dsp:sp modelId="{064B8F47-645B-4EE3-A2F5-9AD3C033DD34}">
      <dsp:nvSpPr>
        <dsp:cNvPr id="0" name=""/>
        <dsp:cNvSpPr/>
      </dsp:nvSpPr>
      <dsp:spPr>
        <a:xfrm>
          <a:off x="0" y="981391"/>
          <a:ext cx="2799671" cy="93331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altLang="zh-TW" sz="2700" kern="1200" dirty="0" smtClean="0"/>
            <a:t>Target Audience</a:t>
          </a:r>
          <a:endParaRPr lang="zh-TW" altLang="en-US" sz="2700" kern="1200" dirty="0"/>
        </a:p>
      </dsp:txBody>
      <dsp:txXfrm>
        <a:off x="45561" y="1026952"/>
        <a:ext cx="2708549" cy="842190"/>
      </dsp:txXfrm>
    </dsp:sp>
    <dsp:sp modelId="{13823C1D-656F-422D-AC08-026CAC2179ED}">
      <dsp:nvSpPr>
        <dsp:cNvPr id="0" name=""/>
        <dsp:cNvSpPr/>
      </dsp:nvSpPr>
      <dsp:spPr>
        <a:xfrm rot="5400000">
          <a:off x="4914942" y="-60570"/>
          <a:ext cx="746649" cy="4977192"/>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altLang="zh-TW" sz="2200" kern="1200" dirty="0" smtClean="0"/>
            <a:t>High Brightness, software (App) Free Wireless Display Projector*</a:t>
          </a:r>
          <a:endParaRPr lang="zh-TW" altLang="en-US" sz="2200" kern="1200" dirty="0"/>
        </a:p>
      </dsp:txBody>
      <dsp:txXfrm rot="-5400000">
        <a:off x="2799671" y="2091149"/>
        <a:ext cx="4940744" cy="673753"/>
      </dsp:txXfrm>
    </dsp:sp>
    <dsp:sp modelId="{CA25DC90-DD8E-4313-B972-67EABE497006}">
      <dsp:nvSpPr>
        <dsp:cNvPr id="0" name=""/>
        <dsp:cNvSpPr/>
      </dsp:nvSpPr>
      <dsp:spPr>
        <a:xfrm>
          <a:off x="0" y="1961369"/>
          <a:ext cx="2799671" cy="93331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altLang="zh-TW" sz="2700" kern="1200" dirty="0" smtClean="0"/>
            <a:t>Positioning</a:t>
          </a:r>
          <a:endParaRPr lang="zh-TW" altLang="en-US" sz="2700" kern="1200" dirty="0"/>
        </a:p>
      </dsp:txBody>
      <dsp:txXfrm>
        <a:off x="45561" y="2006930"/>
        <a:ext cx="2708549" cy="842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C639B-6A55-4866-AF6C-8BB0479FA35D}">
      <dsp:nvSpPr>
        <dsp:cNvPr id="0" name=""/>
        <dsp:cNvSpPr/>
      </dsp:nvSpPr>
      <dsp:spPr>
        <a:xfrm>
          <a:off x="0" y="414847"/>
          <a:ext cx="6576392" cy="608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altLang="zh-TW" sz="2600" kern="1200" dirty="0" smtClean="0"/>
            <a:t>High Brightness for SMB</a:t>
          </a:r>
          <a:endParaRPr lang="zh-TW" altLang="en-US" sz="2600" kern="1200" dirty="0"/>
        </a:p>
      </dsp:txBody>
      <dsp:txXfrm>
        <a:off x="29700" y="444547"/>
        <a:ext cx="6516992" cy="549000"/>
      </dsp:txXfrm>
    </dsp:sp>
    <dsp:sp modelId="{880B6205-3371-4E06-83AB-0CEB0FDB7699}">
      <dsp:nvSpPr>
        <dsp:cNvPr id="0" name=""/>
        <dsp:cNvSpPr/>
      </dsp:nvSpPr>
      <dsp:spPr>
        <a:xfrm>
          <a:off x="0" y="1098127"/>
          <a:ext cx="6576392" cy="608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altLang="zh-TW" sz="2600" kern="1200" dirty="0" smtClean="0"/>
            <a:t>Mobile-Compatible Connectivity</a:t>
          </a:r>
          <a:endParaRPr lang="zh-TW" altLang="en-US" sz="2600" kern="1200" dirty="0"/>
        </a:p>
      </dsp:txBody>
      <dsp:txXfrm>
        <a:off x="29700" y="1127827"/>
        <a:ext cx="6516992" cy="549000"/>
      </dsp:txXfrm>
    </dsp:sp>
    <dsp:sp modelId="{AC4233E4-F6A5-4488-8BB8-302AF9A9BFE9}">
      <dsp:nvSpPr>
        <dsp:cNvPr id="0" name=""/>
        <dsp:cNvSpPr/>
      </dsp:nvSpPr>
      <dsp:spPr>
        <a:xfrm>
          <a:off x="0" y="1781408"/>
          <a:ext cx="6576392" cy="6084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altLang="zh-TW" sz="2600" kern="1200" dirty="0" err="1" smtClean="0"/>
            <a:t>Inforgraphic</a:t>
          </a:r>
          <a:r>
            <a:rPr lang="en-US" altLang="zh-TW" sz="2600" kern="1200" dirty="0" smtClean="0"/>
            <a:t> mode for Graphic presentation</a:t>
          </a:r>
          <a:endParaRPr lang="zh-TW" altLang="en-US" sz="2600" kern="1200" dirty="0"/>
        </a:p>
      </dsp:txBody>
      <dsp:txXfrm>
        <a:off x="29700" y="1811108"/>
        <a:ext cx="6516992" cy="549000"/>
      </dsp:txXfrm>
    </dsp:sp>
    <dsp:sp modelId="{01C7A70B-2489-4829-BBEA-C5939082ADFA}">
      <dsp:nvSpPr>
        <dsp:cNvPr id="0" name=""/>
        <dsp:cNvSpPr/>
      </dsp:nvSpPr>
      <dsp:spPr>
        <a:xfrm>
          <a:off x="0" y="2464688"/>
          <a:ext cx="6576392" cy="6084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altLang="zh-TW" sz="2600" kern="1200" dirty="0" smtClean="0"/>
            <a:t>TCO (Long Lamp Life: 15,000hours)</a:t>
          </a:r>
          <a:endParaRPr lang="zh-TW" altLang="en-US" sz="2600" kern="1200" dirty="0"/>
        </a:p>
      </dsp:txBody>
      <dsp:txXfrm>
        <a:off x="29700" y="2494388"/>
        <a:ext cx="6516992" cy="549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E84E5-F5E2-43B4-84F2-907C45690BB7}">
      <dsp:nvSpPr>
        <dsp:cNvPr id="0" name=""/>
        <dsp:cNvSpPr/>
      </dsp:nvSpPr>
      <dsp:spPr>
        <a:xfrm>
          <a:off x="107151" y="1314"/>
          <a:ext cx="3258258" cy="22449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22A030-8DFB-4E00-AC61-3BFAAE2FE535}">
      <dsp:nvSpPr>
        <dsp:cNvPr id="0" name=""/>
        <dsp:cNvSpPr/>
      </dsp:nvSpPr>
      <dsp:spPr>
        <a:xfrm>
          <a:off x="107151" y="2246255"/>
          <a:ext cx="3258258" cy="1208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l" defTabSz="800100">
            <a:lnSpc>
              <a:spcPct val="90000"/>
            </a:lnSpc>
            <a:spcBef>
              <a:spcPct val="0"/>
            </a:spcBef>
            <a:spcAft>
              <a:spcPct val="35000"/>
            </a:spcAft>
          </a:pPr>
          <a:r>
            <a:rPr lang="en-US" altLang="zh-TW" sz="1800" b="1" kern="1200" dirty="0" smtClean="0">
              <a:solidFill>
                <a:srgbClr val="002060"/>
              </a:solidFill>
            </a:rPr>
            <a:t>Procurement of SMB/School</a:t>
          </a:r>
          <a:endParaRPr lang="zh-TW" altLang="en-US" sz="1800" b="1" kern="1200" dirty="0">
            <a:solidFill>
              <a:srgbClr val="002060"/>
            </a:solidFill>
          </a:endParaRPr>
        </a:p>
        <a:p>
          <a:pPr marL="171450" lvl="1" indent="-171450" algn="l" defTabSz="711200">
            <a:lnSpc>
              <a:spcPct val="90000"/>
            </a:lnSpc>
            <a:spcBef>
              <a:spcPct val="0"/>
            </a:spcBef>
            <a:spcAft>
              <a:spcPct val="15000"/>
            </a:spcAft>
            <a:buChar char="••"/>
          </a:pPr>
          <a:r>
            <a:rPr lang="en-US" altLang="zh-TW" sz="1600" kern="1200" dirty="0" smtClean="0">
              <a:solidFill>
                <a:srgbClr val="002060"/>
              </a:solidFill>
            </a:rPr>
            <a:t>Reliable Product</a:t>
          </a:r>
          <a:endParaRPr lang="zh-TW" altLang="en-US" sz="1600" kern="1200" dirty="0">
            <a:solidFill>
              <a:srgbClr val="002060"/>
            </a:solidFill>
          </a:endParaRPr>
        </a:p>
        <a:p>
          <a:pPr marL="171450" lvl="1" indent="-171450" algn="l" defTabSz="711200">
            <a:lnSpc>
              <a:spcPct val="90000"/>
            </a:lnSpc>
            <a:spcBef>
              <a:spcPct val="0"/>
            </a:spcBef>
            <a:spcAft>
              <a:spcPct val="15000"/>
            </a:spcAft>
            <a:buChar char="••"/>
          </a:pPr>
          <a:r>
            <a:rPr lang="en-US" altLang="zh-TW" sz="1600" kern="1200" dirty="0" smtClean="0">
              <a:solidFill>
                <a:srgbClr val="002060"/>
              </a:solidFill>
            </a:rPr>
            <a:t>Low TCO</a:t>
          </a:r>
          <a:endParaRPr lang="zh-TW" altLang="en-US" sz="1600" kern="1200" dirty="0">
            <a:solidFill>
              <a:srgbClr val="002060"/>
            </a:solidFill>
          </a:endParaRPr>
        </a:p>
      </dsp:txBody>
      <dsp:txXfrm>
        <a:off x="107151" y="2246255"/>
        <a:ext cx="3258258" cy="1208813"/>
      </dsp:txXfrm>
    </dsp:sp>
    <dsp:sp modelId="{96D98C59-8D44-4495-8502-C623F39B366F}">
      <dsp:nvSpPr>
        <dsp:cNvPr id="0" name=""/>
        <dsp:cNvSpPr/>
      </dsp:nvSpPr>
      <dsp:spPr>
        <a:xfrm>
          <a:off x="3691373" y="1314"/>
          <a:ext cx="3258258" cy="2244940"/>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2A1C1E-117C-4BE3-B773-6E397236945A}">
      <dsp:nvSpPr>
        <dsp:cNvPr id="0" name=""/>
        <dsp:cNvSpPr/>
      </dsp:nvSpPr>
      <dsp:spPr>
        <a:xfrm>
          <a:off x="3691373" y="2246255"/>
          <a:ext cx="3258258" cy="1208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l" defTabSz="800100">
            <a:lnSpc>
              <a:spcPct val="90000"/>
            </a:lnSpc>
            <a:spcBef>
              <a:spcPct val="0"/>
            </a:spcBef>
            <a:spcAft>
              <a:spcPct val="35000"/>
            </a:spcAft>
          </a:pPr>
          <a:r>
            <a:rPr lang="en-US" altLang="zh-TW" sz="1800" b="1" kern="1200" dirty="0" smtClean="0">
              <a:solidFill>
                <a:srgbClr val="002060"/>
              </a:solidFill>
            </a:rPr>
            <a:t>Office Workers/ Education Staff</a:t>
          </a:r>
          <a:endParaRPr lang="zh-TW" altLang="en-US" sz="1800" b="1" kern="1200" dirty="0">
            <a:solidFill>
              <a:srgbClr val="002060"/>
            </a:solidFill>
          </a:endParaRPr>
        </a:p>
        <a:p>
          <a:pPr marL="171450" lvl="1" indent="-171450" algn="l" defTabSz="711200">
            <a:lnSpc>
              <a:spcPct val="90000"/>
            </a:lnSpc>
            <a:spcBef>
              <a:spcPct val="0"/>
            </a:spcBef>
            <a:spcAft>
              <a:spcPct val="15000"/>
            </a:spcAft>
            <a:buChar char="••"/>
          </a:pPr>
          <a:r>
            <a:rPr lang="en-US" altLang="zh-TW" sz="1600" kern="1200" dirty="0" smtClean="0">
              <a:solidFill>
                <a:srgbClr val="002060"/>
              </a:solidFill>
            </a:rPr>
            <a:t>Bright and Clear Image</a:t>
          </a:r>
          <a:endParaRPr lang="zh-TW" altLang="en-US" sz="1600" kern="1200" dirty="0">
            <a:solidFill>
              <a:srgbClr val="002060"/>
            </a:solidFill>
          </a:endParaRPr>
        </a:p>
        <a:p>
          <a:pPr marL="171450" lvl="1" indent="-171450" algn="l" defTabSz="711200">
            <a:lnSpc>
              <a:spcPct val="90000"/>
            </a:lnSpc>
            <a:spcBef>
              <a:spcPct val="0"/>
            </a:spcBef>
            <a:spcAft>
              <a:spcPct val="15000"/>
            </a:spcAft>
            <a:buChar char="••"/>
          </a:pPr>
          <a:r>
            <a:rPr lang="en-US" altLang="zh-TW" sz="1600" kern="1200" dirty="0" smtClean="0">
              <a:solidFill>
                <a:srgbClr val="002060"/>
              </a:solidFill>
            </a:rPr>
            <a:t>Easy to use and adjust</a:t>
          </a:r>
          <a:endParaRPr lang="zh-TW" altLang="en-US" sz="1600" kern="1200" dirty="0">
            <a:solidFill>
              <a:srgbClr val="002060"/>
            </a:solidFill>
          </a:endParaRPr>
        </a:p>
        <a:p>
          <a:pPr marL="171450" lvl="1" indent="-171450" algn="l" defTabSz="711200">
            <a:lnSpc>
              <a:spcPct val="90000"/>
            </a:lnSpc>
            <a:spcBef>
              <a:spcPct val="0"/>
            </a:spcBef>
            <a:spcAft>
              <a:spcPct val="15000"/>
            </a:spcAft>
            <a:buChar char="••"/>
          </a:pPr>
          <a:r>
            <a:rPr lang="en-US" altLang="zh-TW" sz="1600" kern="1200" dirty="0" smtClean="0">
              <a:solidFill>
                <a:srgbClr val="002060"/>
              </a:solidFill>
            </a:rPr>
            <a:t>Digital connection</a:t>
          </a:r>
          <a:endParaRPr lang="zh-TW" altLang="en-US" sz="1600" kern="1200" dirty="0">
            <a:solidFill>
              <a:srgbClr val="002060"/>
            </a:solidFill>
          </a:endParaRPr>
        </a:p>
      </dsp:txBody>
      <dsp:txXfrm>
        <a:off x="3691373" y="2246255"/>
        <a:ext cx="3258258" cy="12088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1726E-33E7-4053-90F0-02AA5F3ED0C1}">
      <dsp:nvSpPr>
        <dsp:cNvPr id="0" name=""/>
        <dsp:cNvSpPr/>
      </dsp:nvSpPr>
      <dsp:spPr>
        <a:xfrm>
          <a:off x="894" y="0"/>
          <a:ext cx="2325254" cy="293432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kern="1200" dirty="0" smtClean="0"/>
            <a:t>Quality Presentation</a:t>
          </a:r>
          <a:endParaRPr lang="zh-TW" altLang="en-US" sz="2400" kern="1200" dirty="0"/>
        </a:p>
      </dsp:txBody>
      <dsp:txXfrm>
        <a:off x="894" y="0"/>
        <a:ext cx="2325254" cy="880297"/>
      </dsp:txXfrm>
    </dsp:sp>
    <dsp:sp modelId="{3886389D-F942-48AD-8995-D5262BDB24C6}">
      <dsp:nvSpPr>
        <dsp:cNvPr id="0" name=""/>
        <dsp:cNvSpPr/>
      </dsp:nvSpPr>
      <dsp:spPr>
        <a:xfrm>
          <a:off x="233419" y="880548"/>
          <a:ext cx="1860203" cy="576477"/>
        </a:xfrm>
        <a:prstGeom prst="roundRect">
          <a:avLst>
            <a:gd name="adj" fmla="val 10000"/>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altLang="zh-TW" sz="1100" kern="1200" dirty="0" smtClean="0"/>
            <a:t>High Brightness</a:t>
          </a:r>
          <a:br>
            <a:rPr lang="en-US" altLang="zh-TW" sz="1100" kern="1200" dirty="0" smtClean="0"/>
          </a:br>
          <a:r>
            <a:rPr lang="en-US" altLang="zh-TW" sz="1100" kern="1200" dirty="0" smtClean="0"/>
            <a:t>(4000AL)</a:t>
          </a:r>
          <a:endParaRPr lang="zh-TW" altLang="en-US" sz="1100" kern="1200" dirty="0"/>
        </a:p>
      </dsp:txBody>
      <dsp:txXfrm>
        <a:off x="250303" y="897432"/>
        <a:ext cx="1826435" cy="542709"/>
      </dsp:txXfrm>
    </dsp:sp>
    <dsp:sp modelId="{A8FDA92E-1EF1-4608-B341-D652FB46A794}">
      <dsp:nvSpPr>
        <dsp:cNvPr id="0" name=""/>
        <dsp:cNvSpPr/>
      </dsp:nvSpPr>
      <dsp:spPr>
        <a:xfrm>
          <a:off x="233419" y="1545714"/>
          <a:ext cx="1860203" cy="576477"/>
        </a:xfrm>
        <a:prstGeom prst="roundRect">
          <a:avLst>
            <a:gd name="adj" fmla="val 10000"/>
          </a:avLst>
        </a:prstGeom>
        <a:solidFill>
          <a:schemeClr val="accent5">
            <a:alpha val="90000"/>
            <a:hueOff val="0"/>
            <a:satOff val="0"/>
            <a:lumOff val="0"/>
            <a:alphaOff val="-4444"/>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b="0" i="0" kern="1200" dirty="0" smtClean="0"/>
            <a:t>High Contrast</a:t>
          </a:r>
          <a:br>
            <a:rPr lang="en-US" sz="1100" b="0" i="0" kern="1200" dirty="0" smtClean="0"/>
          </a:br>
          <a:r>
            <a:rPr lang="en-US" sz="1100" b="0" i="0" kern="1200" dirty="0" smtClean="0"/>
            <a:t>(15000:1)</a:t>
          </a:r>
          <a:endParaRPr lang="zh-TW" altLang="en-US" sz="1100" kern="1200" dirty="0"/>
        </a:p>
      </dsp:txBody>
      <dsp:txXfrm>
        <a:off x="250303" y="1562598"/>
        <a:ext cx="1826435" cy="542709"/>
      </dsp:txXfrm>
    </dsp:sp>
    <dsp:sp modelId="{91E4DCD7-471F-4208-B11E-60AF4190A5E6}">
      <dsp:nvSpPr>
        <dsp:cNvPr id="0" name=""/>
        <dsp:cNvSpPr/>
      </dsp:nvSpPr>
      <dsp:spPr>
        <a:xfrm>
          <a:off x="233419" y="2210881"/>
          <a:ext cx="1860203" cy="576477"/>
        </a:xfrm>
        <a:prstGeom prst="roundRect">
          <a:avLst>
            <a:gd name="adj" fmla="val 10000"/>
          </a:avLst>
        </a:prstGeom>
        <a:solidFill>
          <a:schemeClr val="accent5">
            <a:alpha val="90000"/>
            <a:hueOff val="0"/>
            <a:satOff val="0"/>
            <a:lumOff val="0"/>
            <a:alphaOff val="-8889"/>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altLang="zh-TW" sz="1100" kern="1200" dirty="0" smtClean="0"/>
            <a:t>Good Color</a:t>
          </a:r>
          <a:endParaRPr lang="zh-TW" altLang="en-US" sz="1100" kern="1200" dirty="0"/>
        </a:p>
      </dsp:txBody>
      <dsp:txXfrm>
        <a:off x="250303" y="2227765"/>
        <a:ext cx="1826435" cy="542709"/>
      </dsp:txXfrm>
    </dsp:sp>
    <dsp:sp modelId="{2C18CA3B-4931-46E3-875F-A7A49531E4F6}">
      <dsp:nvSpPr>
        <dsp:cNvPr id="0" name=""/>
        <dsp:cNvSpPr/>
      </dsp:nvSpPr>
      <dsp:spPr>
        <a:xfrm>
          <a:off x="2500542" y="0"/>
          <a:ext cx="2325254" cy="293432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b="0" kern="1200" dirty="0" smtClean="0"/>
            <a:t>Easy Set-up</a:t>
          </a:r>
          <a:endParaRPr lang="zh-TW" altLang="en-US" sz="2800" b="0" kern="1200" dirty="0"/>
        </a:p>
      </dsp:txBody>
      <dsp:txXfrm>
        <a:off x="2500542" y="0"/>
        <a:ext cx="2325254" cy="880297"/>
      </dsp:txXfrm>
    </dsp:sp>
    <dsp:sp modelId="{A562FA97-C471-4A0C-B466-5DB0C46260C8}">
      <dsp:nvSpPr>
        <dsp:cNvPr id="0" name=""/>
        <dsp:cNvSpPr/>
      </dsp:nvSpPr>
      <dsp:spPr>
        <a:xfrm>
          <a:off x="2733068" y="880369"/>
          <a:ext cx="1860203" cy="427468"/>
        </a:xfrm>
        <a:prstGeom prst="roundRect">
          <a:avLst>
            <a:gd name="adj" fmla="val 10000"/>
          </a:avLst>
        </a:prstGeom>
        <a:solidFill>
          <a:schemeClr val="accent5">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b="0" i="0" kern="1200" dirty="0" smtClean="0"/>
            <a:t>Digital Connectivity (HDMI*2)</a:t>
          </a:r>
          <a:endParaRPr lang="zh-TW" altLang="en-US" sz="1100" kern="1200" dirty="0"/>
        </a:p>
      </dsp:txBody>
      <dsp:txXfrm>
        <a:off x="2745588" y="892889"/>
        <a:ext cx="1835163" cy="402428"/>
      </dsp:txXfrm>
    </dsp:sp>
    <dsp:sp modelId="{7557D492-8AA5-4ECA-8E53-EA40768DB303}">
      <dsp:nvSpPr>
        <dsp:cNvPr id="0" name=""/>
        <dsp:cNvSpPr/>
      </dsp:nvSpPr>
      <dsp:spPr>
        <a:xfrm>
          <a:off x="2733068" y="1373602"/>
          <a:ext cx="1860203" cy="427468"/>
        </a:xfrm>
        <a:prstGeom prst="roundRect">
          <a:avLst>
            <a:gd name="adj" fmla="val 10000"/>
          </a:avLst>
        </a:prstGeom>
        <a:solidFill>
          <a:schemeClr val="accent5">
            <a:alpha val="90000"/>
            <a:hueOff val="0"/>
            <a:satOff val="0"/>
            <a:lumOff val="0"/>
            <a:alphaOff val="-17778"/>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altLang="zh-TW" sz="1100" kern="1200" dirty="0" smtClean="0"/>
            <a:t>Zoom Ratio </a:t>
          </a:r>
        </a:p>
        <a:p>
          <a:pPr lvl="0" algn="ctr" defTabSz="488950">
            <a:lnSpc>
              <a:spcPct val="90000"/>
            </a:lnSpc>
            <a:spcBef>
              <a:spcPct val="0"/>
            </a:spcBef>
            <a:spcAft>
              <a:spcPct val="35000"/>
            </a:spcAft>
          </a:pPr>
          <a:r>
            <a:rPr lang="en-US" altLang="zh-TW" sz="1100" kern="1200" dirty="0" smtClean="0"/>
            <a:t>(1.1X)</a:t>
          </a:r>
        </a:p>
      </dsp:txBody>
      <dsp:txXfrm>
        <a:off x="2745588" y="1386122"/>
        <a:ext cx="1835163" cy="402428"/>
      </dsp:txXfrm>
    </dsp:sp>
    <dsp:sp modelId="{93706196-B694-436A-A76A-93A7E4049EA2}">
      <dsp:nvSpPr>
        <dsp:cNvPr id="0" name=""/>
        <dsp:cNvSpPr/>
      </dsp:nvSpPr>
      <dsp:spPr>
        <a:xfrm>
          <a:off x="2733068" y="1866835"/>
          <a:ext cx="1860203" cy="427468"/>
        </a:xfrm>
        <a:prstGeom prst="roundRect">
          <a:avLst>
            <a:gd name="adj" fmla="val 10000"/>
          </a:avLst>
        </a:prstGeom>
        <a:solidFill>
          <a:schemeClr val="accent5">
            <a:alpha val="90000"/>
            <a:hueOff val="0"/>
            <a:satOff val="0"/>
            <a:lumOff val="0"/>
            <a:alphaOff val="-22222"/>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altLang="zh-TW" sz="1100" kern="1200" dirty="0" smtClean="0"/>
            <a:t>Embedded Speaker</a:t>
          </a:r>
          <a:endParaRPr lang="zh-TW" altLang="en-US" sz="1100" kern="1200" dirty="0"/>
        </a:p>
      </dsp:txBody>
      <dsp:txXfrm>
        <a:off x="2745588" y="1879355"/>
        <a:ext cx="1835163" cy="402428"/>
      </dsp:txXfrm>
    </dsp:sp>
    <dsp:sp modelId="{45FBEAB9-F04B-460A-AFF2-C90332BEB339}">
      <dsp:nvSpPr>
        <dsp:cNvPr id="0" name=""/>
        <dsp:cNvSpPr/>
      </dsp:nvSpPr>
      <dsp:spPr>
        <a:xfrm>
          <a:off x="2733068" y="2360069"/>
          <a:ext cx="1860203" cy="427468"/>
        </a:xfrm>
        <a:prstGeom prst="roundRect">
          <a:avLst>
            <a:gd name="adj" fmla="val 10000"/>
          </a:avLst>
        </a:prstGeom>
        <a:solidFill>
          <a:schemeClr val="accent5">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altLang="zh-TW" sz="1100" kern="1200" dirty="0" smtClean="0"/>
            <a:t>Optional Wireless</a:t>
          </a:r>
          <a:r>
            <a:rPr lang="en-US" altLang="zh-TW" sz="1100" kern="1200" baseline="0" dirty="0" smtClean="0"/>
            <a:t> Connectivity </a:t>
          </a:r>
          <a:endParaRPr lang="zh-TW" altLang="en-US" sz="1100" kern="1200" dirty="0"/>
        </a:p>
      </dsp:txBody>
      <dsp:txXfrm>
        <a:off x="2745588" y="2372589"/>
        <a:ext cx="1835163" cy="402428"/>
      </dsp:txXfrm>
    </dsp:sp>
    <dsp:sp modelId="{491A72FE-1978-4494-9ACE-715310B00D7A}">
      <dsp:nvSpPr>
        <dsp:cNvPr id="0" name=""/>
        <dsp:cNvSpPr/>
      </dsp:nvSpPr>
      <dsp:spPr>
        <a:xfrm>
          <a:off x="5000191" y="0"/>
          <a:ext cx="2325254" cy="293432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kern="1200" dirty="0" smtClean="0"/>
            <a:t>Low TCO</a:t>
          </a:r>
          <a:endParaRPr lang="zh-TW" altLang="en-US" sz="2400" kern="1200" dirty="0"/>
        </a:p>
      </dsp:txBody>
      <dsp:txXfrm>
        <a:off x="5000191" y="0"/>
        <a:ext cx="2325254" cy="880297"/>
      </dsp:txXfrm>
    </dsp:sp>
    <dsp:sp modelId="{B17621E2-D818-43EA-80A0-E73A0F9E7261}">
      <dsp:nvSpPr>
        <dsp:cNvPr id="0" name=""/>
        <dsp:cNvSpPr/>
      </dsp:nvSpPr>
      <dsp:spPr>
        <a:xfrm>
          <a:off x="5232716" y="880548"/>
          <a:ext cx="1860203" cy="576477"/>
        </a:xfrm>
        <a:prstGeom prst="roundRect">
          <a:avLst>
            <a:gd name="adj" fmla="val 10000"/>
          </a:avLst>
        </a:prstGeom>
        <a:solidFill>
          <a:schemeClr val="accent5">
            <a:alpha val="90000"/>
            <a:hueOff val="0"/>
            <a:satOff val="0"/>
            <a:lumOff val="0"/>
            <a:alphaOff val="-31111"/>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altLang="zh-TW" sz="1100" kern="1200" dirty="0" smtClean="0"/>
            <a:t>Energy-Saving (</a:t>
          </a:r>
          <a:r>
            <a:rPr lang="en-US" altLang="zh-TW" sz="1100" kern="1200" dirty="0" err="1" smtClean="0"/>
            <a:t>SmartEco</a:t>
          </a:r>
          <a:r>
            <a:rPr lang="en-US" altLang="zh-TW" sz="1100" kern="1200" dirty="0" smtClean="0"/>
            <a:t>/</a:t>
          </a:r>
          <a:r>
            <a:rPr lang="en-US" altLang="zh-TW" sz="1100" kern="1200" dirty="0" err="1" smtClean="0"/>
            <a:t>EcoBlank</a:t>
          </a:r>
          <a:r>
            <a:rPr lang="en-US" altLang="zh-TW" sz="1100" kern="1200" dirty="0" smtClean="0"/>
            <a:t>)</a:t>
          </a:r>
          <a:endParaRPr lang="zh-TW" altLang="en-US" sz="1100" kern="1200" dirty="0"/>
        </a:p>
      </dsp:txBody>
      <dsp:txXfrm>
        <a:off x="5249600" y="897432"/>
        <a:ext cx="1826435" cy="542709"/>
      </dsp:txXfrm>
    </dsp:sp>
    <dsp:sp modelId="{7C4357CE-0F66-4963-BA5E-467F558AA3A8}">
      <dsp:nvSpPr>
        <dsp:cNvPr id="0" name=""/>
        <dsp:cNvSpPr/>
      </dsp:nvSpPr>
      <dsp:spPr>
        <a:xfrm>
          <a:off x="5232716" y="1545714"/>
          <a:ext cx="1860203" cy="576477"/>
        </a:xfrm>
        <a:prstGeom prst="roundRect">
          <a:avLst>
            <a:gd name="adj" fmla="val 10000"/>
          </a:avLst>
        </a:prstGeom>
        <a:solidFill>
          <a:schemeClr val="accent5">
            <a:alpha val="90000"/>
            <a:hueOff val="0"/>
            <a:satOff val="0"/>
            <a:lumOff val="0"/>
            <a:alphaOff val="-35556"/>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altLang="zh-TW" sz="1100" kern="1200" dirty="0" smtClean="0"/>
            <a:t>Long Lamp Life</a:t>
          </a:r>
          <a:endParaRPr lang="zh-TW" altLang="en-US" sz="1100" kern="1200" dirty="0"/>
        </a:p>
      </dsp:txBody>
      <dsp:txXfrm>
        <a:off x="5249600" y="1562598"/>
        <a:ext cx="1826435" cy="542709"/>
      </dsp:txXfrm>
    </dsp:sp>
    <dsp:sp modelId="{62581EFD-34FA-417A-B906-D7313E835C80}">
      <dsp:nvSpPr>
        <dsp:cNvPr id="0" name=""/>
        <dsp:cNvSpPr/>
      </dsp:nvSpPr>
      <dsp:spPr>
        <a:xfrm>
          <a:off x="5232716" y="2210881"/>
          <a:ext cx="1860203" cy="576477"/>
        </a:xfrm>
        <a:prstGeom prst="roundRect">
          <a:avLst>
            <a:gd name="adj" fmla="val 1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altLang="zh-TW" sz="1100" kern="1200" dirty="0" smtClean="0"/>
            <a:t>Anti-Dust Improvement</a:t>
          </a:r>
          <a:endParaRPr lang="zh-TW" altLang="en-US" sz="1100" kern="1200" dirty="0"/>
        </a:p>
      </dsp:txBody>
      <dsp:txXfrm>
        <a:off x="5249600" y="2227765"/>
        <a:ext cx="1826435" cy="5427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4F7C4-15A7-478D-AE1F-ECEDEEA6A934}">
      <dsp:nvSpPr>
        <dsp:cNvPr id="0" name=""/>
        <dsp:cNvSpPr/>
      </dsp:nvSpPr>
      <dsp:spPr>
        <a:xfrm>
          <a:off x="1006013" y="1145"/>
          <a:ext cx="1881138" cy="752455"/>
        </a:xfrm>
        <a:prstGeom prst="chevron">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US" altLang="zh-TW" sz="1500" kern="1200" dirty="0" smtClean="0"/>
            <a:t>Image Performance</a:t>
          </a:r>
          <a:endParaRPr lang="zh-TW" altLang="en-US" sz="1500" kern="1200" dirty="0"/>
        </a:p>
      </dsp:txBody>
      <dsp:txXfrm>
        <a:off x="1382241" y="1145"/>
        <a:ext cx="1128683" cy="752455"/>
      </dsp:txXfrm>
    </dsp:sp>
    <dsp:sp modelId="{64370672-1BEC-4953-BD70-563CB4AF1C62}">
      <dsp:nvSpPr>
        <dsp:cNvPr id="0" name=""/>
        <dsp:cNvSpPr/>
      </dsp:nvSpPr>
      <dsp:spPr>
        <a:xfrm>
          <a:off x="2642603" y="65104"/>
          <a:ext cx="1561345" cy="6245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altLang="zh-TW" sz="1200" kern="1200" dirty="0" smtClean="0"/>
            <a:t>High Brightness</a:t>
          </a:r>
        </a:p>
      </dsp:txBody>
      <dsp:txXfrm>
        <a:off x="2954872" y="65104"/>
        <a:ext cx="936807" cy="624538"/>
      </dsp:txXfrm>
    </dsp:sp>
    <dsp:sp modelId="{1451F932-9A8B-4592-BDAE-47BF3EB3CA1D}">
      <dsp:nvSpPr>
        <dsp:cNvPr id="0" name=""/>
        <dsp:cNvSpPr/>
      </dsp:nvSpPr>
      <dsp:spPr>
        <a:xfrm>
          <a:off x="3985360" y="65104"/>
          <a:ext cx="1561345" cy="6245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altLang="zh-TW" sz="1200" kern="1200" dirty="0" smtClean="0"/>
            <a:t>Sharp Contrast Ratio</a:t>
          </a:r>
        </a:p>
      </dsp:txBody>
      <dsp:txXfrm>
        <a:off x="4297629" y="65104"/>
        <a:ext cx="936807" cy="624538"/>
      </dsp:txXfrm>
    </dsp:sp>
    <dsp:sp modelId="{A3D3060D-9ADD-41A6-A30C-4CFDA0F20E71}">
      <dsp:nvSpPr>
        <dsp:cNvPr id="0" name=""/>
        <dsp:cNvSpPr/>
      </dsp:nvSpPr>
      <dsp:spPr>
        <a:xfrm>
          <a:off x="5328117" y="65104"/>
          <a:ext cx="1561345" cy="6245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altLang="zh-TW" sz="1200" kern="1200" dirty="0" smtClean="0"/>
            <a:t>3D color management</a:t>
          </a:r>
        </a:p>
      </dsp:txBody>
      <dsp:txXfrm>
        <a:off x="5640386" y="65104"/>
        <a:ext cx="936807" cy="624538"/>
      </dsp:txXfrm>
    </dsp:sp>
    <dsp:sp modelId="{2C29D809-6242-41E8-ADEF-778EAF900A97}">
      <dsp:nvSpPr>
        <dsp:cNvPr id="0" name=""/>
        <dsp:cNvSpPr/>
      </dsp:nvSpPr>
      <dsp:spPr>
        <a:xfrm>
          <a:off x="1006013" y="858944"/>
          <a:ext cx="1881138" cy="752455"/>
        </a:xfrm>
        <a:prstGeom prst="chevron">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US" altLang="zh-TW" sz="1500" kern="1200" dirty="0" smtClean="0"/>
            <a:t>Easy Set-up</a:t>
          </a:r>
          <a:endParaRPr lang="zh-TW" altLang="en-US" sz="1500" kern="1200" dirty="0"/>
        </a:p>
      </dsp:txBody>
      <dsp:txXfrm>
        <a:off x="1382241" y="858944"/>
        <a:ext cx="1128683" cy="752455"/>
      </dsp:txXfrm>
    </dsp:sp>
    <dsp:sp modelId="{889DC86E-BFB3-43B6-94FF-8A32864AB8C3}">
      <dsp:nvSpPr>
        <dsp:cNvPr id="0" name=""/>
        <dsp:cNvSpPr/>
      </dsp:nvSpPr>
      <dsp:spPr>
        <a:xfrm>
          <a:off x="2642603" y="922903"/>
          <a:ext cx="1561345" cy="6245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altLang="zh-TW" sz="1200" kern="1200" dirty="0" smtClean="0"/>
            <a:t>Vertical Keystone</a:t>
          </a:r>
          <a:endParaRPr lang="zh-TW" altLang="en-US" sz="1200" kern="1200" dirty="0"/>
        </a:p>
      </dsp:txBody>
      <dsp:txXfrm>
        <a:off x="2954872" y="922903"/>
        <a:ext cx="936807" cy="624538"/>
      </dsp:txXfrm>
    </dsp:sp>
    <dsp:sp modelId="{C37A6B9F-DD12-41E5-851B-3F2DC167AED4}">
      <dsp:nvSpPr>
        <dsp:cNvPr id="0" name=""/>
        <dsp:cNvSpPr/>
      </dsp:nvSpPr>
      <dsp:spPr>
        <a:xfrm>
          <a:off x="3985360" y="922903"/>
          <a:ext cx="1561345" cy="6245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kumimoji="0" lang="en-US" altLang="zh-TW" sz="1200" kern="1200" dirty="0" smtClean="0">
              <a:solidFill>
                <a:srgbClr val="492582"/>
              </a:solidFill>
            </a:rPr>
            <a:t>Instant Restart</a:t>
          </a:r>
          <a:endParaRPr lang="zh-TW" altLang="en-US" sz="1200" kern="1200" dirty="0"/>
        </a:p>
      </dsp:txBody>
      <dsp:txXfrm>
        <a:off x="4297629" y="922903"/>
        <a:ext cx="936807" cy="624538"/>
      </dsp:txXfrm>
    </dsp:sp>
    <dsp:sp modelId="{7404040D-8A40-48EB-9A13-CBCA4CFA5B93}">
      <dsp:nvSpPr>
        <dsp:cNvPr id="0" name=""/>
        <dsp:cNvSpPr/>
      </dsp:nvSpPr>
      <dsp:spPr>
        <a:xfrm>
          <a:off x="5328117" y="922903"/>
          <a:ext cx="1561345" cy="6245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altLang="zh-TW" sz="1200" kern="1200" dirty="0" smtClean="0"/>
            <a:t>RC Hot Key</a:t>
          </a:r>
          <a:endParaRPr lang="zh-TW" altLang="en-US" sz="1200" kern="1200" dirty="0"/>
        </a:p>
      </dsp:txBody>
      <dsp:txXfrm>
        <a:off x="5640386" y="922903"/>
        <a:ext cx="936807" cy="624538"/>
      </dsp:txXfrm>
    </dsp:sp>
    <dsp:sp modelId="{E2FBA38B-F73B-4178-A90E-6797E01B6F36}">
      <dsp:nvSpPr>
        <dsp:cNvPr id="0" name=""/>
        <dsp:cNvSpPr/>
      </dsp:nvSpPr>
      <dsp:spPr>
        <a:xfrm>
          <a:off x="1006013" y="1716743"/>
          <a:ext cx="1881138" cy="752455"/>
        </a:xfrm>
        <a:prstGeom prst="chevron">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US" altLang="zh-TW" sz="1500" kern="1200" dirty="0" smtClean="0"/>
            <a:t>Low Maintenance Cost</a:t>
          </a:r>
          <a:endParaRPr lang="zh-TW" altLang="en-US" sz="1500" kern="1200" dirty="0"/>
        </a:p>
      </dsp:txBody>
      <dsp:txXfrm>
        <a:off x="1382241" y="1716743"/>
        <a:ext cx="1128683" cy="752455"/>
      </dsp:txXfrm>
    </dsp:sp>
    <dsp:sp modelId="{398DBB7E-DBDD-4A03-94F1-FF7BB7813264}">
      <dsp:nvSpPr>
        <dsp:cNvPr id="0" name=""/>
        <dsp:cNvSpPr/>
      </dsp:nvSpPr>
      <dsp:spPr>
        <a:xfrm>
          <a:off x="2642603" y="1780702"/>
          <a:ext cx="1794407" cy="6245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altLang="zh-TW" sz="1200" kern="1200" dirty="0" smtClean="0"/>
            <a:t>Upper Lamp Door</a:t>
          </a:r>
          <a:endParaRPr lang="zh-TW" altLang="en-US" sz="1200" kern="1200" dirty="0"/>
        </a:p>
      </dsp:txBody>
      <dsp:txXfrm>
        <a:off x="2954872" y="1780702"/>
        <a:ext cx="1169869" cy="624538"/>
      </dsp:txXfrm>
    </dsp:sp>
    <dsp:sp modelId="{920949E6-C6E4-4FC4-ABEA-8DD8DD7BA5B5}">
      <dsp:nvSpPr>
        <dsp:cNvPr id="0" name=""/>
        <dsp:cNvSpPr/>
      </dsp:nvSpPr>
      <dsp:spPr>
        <a:xfrm>
          <a:off x="4218422" y="1780702"/>
          <a:ext cx="2764252" cy="6245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n-US" altLang="zh-TW" sz="1300" kern="1200" dirty="0" smtClean="0"/>
            <a:t>Power Saving</a:t>
          </a:r>
        </a:p>
        <a:p>
          <a:pPr lvl="0" algn="ctr" defTabSz="577850">
            <a:lnSpc>
              <a:spcPct val="90000"/>
            </a:lnSpc>
            <a:spcBef>
              <a:spcPct val="0"/>
            </a:spcBef>
            <a:spcAft>
              <a:spcPct val="35000"/>
            </a:spcAft>
          </a:pPr>
          <a:r>
            <a:rPr lang="en-US" altLang="zh-TW" sz="1200" kern="1200" dirty="0" smtClean="0"/>
            <a:t>(Smart Eco,  Lamp save mode,  </a:t>
          </a:r>
        </a:p>
        <a:p>
          <a:pPr lvl="0" algn="ctr" defTabSz="577850">
            <a:lnSpc>
              <a:spcPct val="90000"/>
            </a:lnSpc>
            <a:spcBef>
              <a:spcPct val="0"/>
            </a:spcBef>
            <a:spcAft>
              <a:spcPct val="35000"/>
            </a:spcAft>
          </a:pPr>
          <a:r>
            <a:rPr lang="en-US" altLang="zh-TW" sz="1200" kern="1200" dirty="0" smtClean="0"/>
            <a:t>Eco Blank, Auto Power Off)</a:t>
          </a:r>
          <a:endParaRPr lang="zh-TW" altLang="en-US" sz="1200" kern="1200" dirty="0"/>
        </a:p>
      </dsp:txBody>
      <dsp:txXfrm>
        <a:off x="4530691" y="1780702"/>
        <a:ext cx="2139714" cy="624538"/>
      </dsp:txXfrm>
    </dsp:sp>
    <dsp:sp modelId="{448A3FF2-584C-4095-839D-06EFBE6C159F}">
      <dsp:nvSpPr>
        <dsp:cNvPr id="0" name=""/>
        <dsp:cNvSpPr/>
      </dsp:nvSpPr>
      <dsp:spPr>
        <a:xfrm>
          <a:off x="1006013" y="2574543"/>
          <a:ext cx="1881138" cy="752455"/>
        </a:xfrm>
        <a:prstGeom prst="chevron">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US" altLang="zh-TW" sz="1500" kern="1200" dirty="0" smtClean="0"/>
            <a:t>Mobile</a:t>
          </a:r>
        </a:p>
        <a:p>
          <a:pPr lvl="0" algn="ctr" defTabSz="666750">
            <a:lnSpc>
              <a:spcPct val="90000"/>
            </a:lnSpc>
            <a:spcBef>
              <a:spcPct val="0"/>
            </a:spcBef>
            <a:spcAft>
              <a:spcPct val="35000"/>
            </a:spcAft>
          </a:pPr>
          <a:r>
            <a:rPr lang="en-US" altLang="zh-TW" sz="1500" kern="1200" dirty="0" smtClean="0"/>
            <a:t>Presentation</a:t>
          </a:r>
          <a:endParaRPr lang="zh-TW" altLang="en-US" sz="1500" kern="1200" dirty="0"/>
        </a:p>
      </dsp:txBody>
      <dsp:txXfrm>
        <a:off x="1382241" y="2574543"/>
        <a:ext cx="1128683" cy="752455"/>
      </dsp:txXfrm>
    </dsp:sp>
    <dsp:sp modelId="{27DF0874-EC43-47E1-BB8C-E6B61F2B5599}">
      <dsp:nvSpPr>
        <dsp:cNvPr id="0" name=""/>
        <dsp:cNvSpPr/>
      </dsp:nvSpPr>
      <dsp:spPr>
        <a:xfrm>
          <a:off x="2642603" y="2638501"/>
          <a:ext cx="2429640" cy="6245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altLang="zh-TW" sz="1200" kern="1200" dirty="0" smtClean="0"/>
            <a:t>Mobile-Compatible Connectivity</a:t>
          </a:r>
          <a:endParaRPr lang="zh-TW" altLang="en-US" sz="1200" kern="1200" dirty="0"/>
        </a:p>
      </dsp:txBody>
      <dsp:txXfrm>
        <a:off x="2954872" y="2638501"/>
        <a:ext cx="1805102" cy="624538"/>
      </dsp:txXfrm>
    </dsp:sp>
    <dsp:sp modelId="{DF434D53-864C-44A3-87E8-A2C9126E195B}">
      <dsp:nvSpPr>
        <dsp:cNvPr id="0" name=""/>
        <dsp:cNvSpPr/>
      </dsp:nvSpPr>
      <dsp:spPr>
        <a:xfrm>
          <a:off x="4853655" y="2638501"/>
          <a:ext cx="2133218" cy="6245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altLang="zh-TW" sz="1200" kern="1200" dirty="0" smtClean="0"/>
            <a:t>Optional </a:t>
          </a:r>
          <a:r>
            <a:rPr lang="en-US" altLang="zh-TW" sz="1200" kern="1200" dirty="0" err="1" smtClean="0"/>
            <a:t>QCast</a:t>
          </a:r>
          <a:r>
            <a:rPr lang="en-US" altLang="zh-TW" sz="1200" kern="1200" dirty="0" smtClean="0"/>
            <a:t> Mirror</a:t>
          </a:r>
          <a:endParaRPr lang="zh-TW" altLang="en-US" sz="1200" kern="1200" dirty="0"/>
        </a:p>
      </dsp:txBody>
      <dsp:txXfrm>
        <a:off x="5165924" y="2638501"/>
        <a:ext cx="1508680" cy="6245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ED195-B59A-49E0-A3D9-A2B78D08A0EB}">
      <dsp:nvSpPr>
        <dsp:cNvPr id="0" name=""/>
        <dsp:cNvSpPr/>
      </dsp:nvSpPr>
      <dsp:spPr>
        <a:xfrm>
          <a:off x="1480805" y="32810"/>
          <a:ext cx="1574891" cy="1574891"/>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altLang="zh-TW" sz="1900" kern="1200" dirty="0" smtClean="0"/>
            <a:t>Full Brightness</a:t>
          </a:r>
          <a:endParaRPr lang="zh-TW" altLang="en-US" sz="1900" kern="1200" dirty="0"/>
        </a:p>
      </dsp:txBody>
      <dsp:txXfrm>
        <a:off x="1690791" y="308416"/>
        <a:ext cx="1154920" cy="708701"/>
      </dsp:txXfrm>
    </dsp:sp>
    <dsp:sp modelId="{A96D6F66-2FFE-4274-8EB5-8CED184F658D}">
      <dsp:nvSpPr>
        <dsp:cNvPr id="0" name=""/>
        <dsp:cNvSpPr/>
      </dsp:nvSpPr>
      <dsp:spPr>
        <a:xfrm>
          <a:off x="2049079" y="1017117"/>
          <a:ext cx="1574891" cy="1574891"/>
        </a:xfrm>
        <a:prstGeom prst="ellipse">
          <a:avLst/>
        </a:prstGeom>
        <a:solidFill>
          <a:srgbClr val="00B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altLang="zh-TW" sz="1900" kern="1200" dirty="0" smtClean="0"/>
            <a:t>Dynamic Power Saving</a:t>
          </a:r>
          <a:endParaRPr lang="zh-TW" altLang="en-US" sz="1900" kern="1200" dirty="0"/>
        </a:p>
      </dsp:txBody>
      <dsp:txXfrm>
        <a:off x="2530733" y="1423964"/>
        <a:ext cx="944934" cy="866190"/>
      </dsp:txXfrm>
    </dsp:sp>
    <dsp:sp modelId="{E66564BF-CECE-4AF5-BF23-5DA0422325E2}">
      <dsp:nvSpPr>
        <dsp:cNvPr id="0" name=""/>
        <dsp:cNvSpPr/>
      </dsp:nvSpPr>
      <dsp:spPr>
        <a:xfrm>
          <a:off x="936722" y="1027054"/>
          <a:ext cx="1574891" cy="1574891"/>
        </a:xfrm>
        <a:prstGeom prst="ellipse">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altLang="zh-TW" sz="1900" kern="1200" dirty="0" smtClean="0"/>
            <a:t>Long Lamp Life</a:t>
          </a:r>
          <a:endParaRPr lang="zh-TW" altLang="en-US" sz="1900" kern="1200" dirty="0"/>
        </a:p>
      </dsp:txBody>
      <dsp:txXfrm>
        <a:off x="1085025" y="1433901"/>
        <a:ext cx="944934" cy="86619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F62809-7E24-4DF6-ACEF-71C07091B163}" type="datetimeFigureOut">
              <a:rPr lang="zh-TW" altLang="en-US" smtClean="0"/>
              <a:pPr/>
              <a:t>2017/10/17</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991545-575B-442B-8637-57A7637E99EC}" type="slidenum">
              <a:rPr lang="zh-TW" altLang="en-US" smtClean="0"/>
              <a:pPr/>
              <a:t>‹#›</a:t>
            </a:fld>
            <a:endParaRPr lang="zh-TW" altLang="en-US"/>
          </a:p>
        </p:txBody>
      </p:sp>
    </p:spTree>
    <p:extLst>
      <p:ext uri="{BB962C8B-B14F-4D97-AF65-F5344CB8AC3E}">
        <p14:creationId xmlns:p14="http://schemas.microsoft.com/office/powerpoint/2010/main" val="674694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F1931D-9D93-4B25-B37C-F0880A285629}" type="datetimeFigureOut">
              <a:rPr lang="zh-TW" altLang="en-US" smtClean="0"/>
              <a:pPr/>
              <a:t>2017/10/17</a:t>
            </a:fld>
            <a:endParaRPr lang="zh-TW"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17FEA-B859-4A25-8B70-056D6A002FED}" type="slidenum">
              <a:rPr lang="zh-TW" altLang="en-US" smtClean="0"/>
              <a:pPr/>
              <a:t>‹#›</a:t>
            </a:fld>
            <a:endParaRPr lang="zh-TW" altLang="en-US"/>
          </a:p>
        </p:txBody>
      </p:sp>
    </p:spTree>
    <p:extLst>
      <p:ext uri="{BB962C8B-B14F-4D97-AF65-F5344CB8AC3E}">
        <p14:creationId xmlns:p14="http://schemas.microsoft.com/office/powerpoint/2010/main" val="3835121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52E17FEA-B859-4A25-8B70-056D6A002FED}" type="slidenum">
              <a:rPr lang="zh-TW" altLang="en-US" smtClean="0"/>
              <a:pPr/>
              <a:t>4</a:t>
            </a:fld>
            <a:endParaRPr lang="zh-TW" altLang="en-US"/>
          </a:p>
        </p:txBody>
      </p:sp>
    </p:spTree>
    <p:extLst>
      <p:ext uri="{BB962C8B-B14F-4D97-AF65-F5344CB8AC3E}">
        <p14:creationId xmlns:p14="http://schemas.microsoft.com/office/powerpoint/2010/main" val="3870095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a:bodyPr>
          <a:lstStyle/>
          <a:p>
            <a:endParaRPr lang="en-US" altLang="zh-TW" dirty="0" smtClean="0"/>
          </a:p>
        </p:txBody>
      </p:sp>
      <p:sp>
        <p:nvSpPr>
          <p:cNvPr id="4" name="投影片編號版面配置區 3"/>
          <p:cNvSpPr>
            <a:spLocks noGrp="1"/>
          </p:cNvSpPr>
          <p:nvPr>
            <p:ph type="sldNum" sz="quarter" idx="10"/>
          </p:nvPr>
        </p:nvSpPr>
        <p:spPr/>
        <p:txBody>
          <a:bodyPr/>
          <a:lstStyle/>
          <a:p>
            <a:fld id="{52E17FEA-B859-4A25-8B70-056D6A002FED}" type="slidenum">
              <a:rPr lang="zh-TW" altLang="en-US" smtClean="0"/>
              <a:pPr/>
              <a:t>5</a:t>
            </a:fld>
            <a:endParaRPr lang="zh-TW" altLang="en-US"/>
          </a:p>
        </p:txBody>
      </p:sp>
    </p:spTree>
    <p:extLst>
      <p:ext uri="{BB962C8B-B14F-4D97-AF65-F5344CB8AC3E}">
        <p14:creationId xmlns:p14="http://schemas.microsoft.com/office/powerpoint/2010/main" val="3796537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文字版面配置區 12"/>
          <p:cNvSpPr>
            <a:spLocks noGrp="1"/>
          </p:cNvSpPr>
          <p:nvPr>
            <p:ph type="body" sz="quarter" idx="17" hasCustomPrompt="1"/>
          </p:nvPr>
        </p:nvSpPr>
        <p:spPr>
          <a:xfrm>
            <a:off x="611560" y="1995686"/>
            <a:ext cx="7272808" cy="1008112"/>
          </a:xfrm>
        </p:spPr>
        <p:txBody>
          <a:bodyPr tIns="0" bIns="0" anchor="b">
            <a:normAutofit/>
          </a:bodyPr>
          <a:lstStyle>
            <a:lvl1pPr marL="342900" marR="0" indent="-342900" algn="l" defTabSz="914400" rtl="0" eaLnBrk="1" fontAlgn="auto" latinLnBrk="0" hangingPunct="1">
              <a:lnSpc>
                <a:spcPct val="80000"/>
              </a:lnSpc>
              <a:spcBef>
                <a:spcPts val="400"/>
              </a:spcBef>
              <a:spcAft>
                <a:spcPts val="0"/>
              </a:spcAft>
              <a:buClrTx/>
              <a:buSzTx/>
              <a:buFont typeface="Arial" pitchFamily="34" charset="0"/>
              <a:buNone/>
              <a:tabLst/>
              <a:defRPr sz="3600">
                <a:solidFill>
                  <a:schemeClr val="bg1"/>
                </a:solidFill>
                <a:latin typeface="+mj-lt"/>
                <a:ea typeface="+mj-ea"/>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zh-TW" dirty="0" smtClean="0"/>
              <a:t>Presentation Title</a:t>
            </a:r>
            <a:endParaRPr lang="zh-TW" altLang="en-US" dirty="0" smtClean="0"/>
          </a:p>
        </p:txBody>
      </p:sp>
      <p:sp>
        <p:nvSpPr>
          <p:cNvPr id="14" name="文字版面配置區 12"/>
          <p:cNvSpPr>
            <a:spLocks noGrp="1"/>
          </p:cNvSpPr>
          <p:nvPr>
            <p:ph type="body" sz="quarter" idx="18" hasCustomPrompt="1"/>
          </p:nvPr>
        </p:nvSpPr>
        <p:spPr>
          <a:xfrm>
            <a:off x="611560" y="3003798"/>
            <a:ext cx="7272808" cy="432047"/>
          </a:xfrm>
        </p:spPr>
        <p:txBody>
          <a:bodyPr anchor="ctr">
            <a:normAutofit/>
          </a:bodyPr>
          <a:lstStyle>
            <a:lvl1pPr>
              <a:buNone/>
              <a:defRPr sz="2400">
                <a:solidFill>
                  <a:schemeClr val="bg1"/>
                </a:solidFill>
                <a:latin typeface="+mj-lt"/>
                <a:ea typeface="+mj-ea"/>
              </a:defRPr>
            </a:lvl1pPr>
          </a:lstStyle>
          <a:p>
            <a:pPr lvl="0"/>
            <a:r>
              <a:rPr lang="en-US" altLang="zh-TW" dirty="0" smtClean="0"/>
              <a:t>(Sub Title)</a:t>
            </a:r>
            <a:endParaRPr lang="zh-TW" altLang="en-US" dirty="0"/>
          </a:p>
        </p:txBody>
      </p:sp>
      <p:sp>
        <p:nvSpPr>
          <p:cNvPr id="15" name="文字版面配置區 12"/>
          <p:cNvSpPr>
            <a:spLocks noGrp="1"/>
          </p:cNvSpPr>
          <p:nvPr>
            <p:ph type="body" sz="quarter" idx="19" hasCustomPrompt="1"/>
          </p:nvPr>
        </p:nvSpPr>
        <p:spPr>
          <a:xfrm>
            <a:off x="611560" y="3795886"/>
            <a:ext cx="3168352" cy="270030"/>
          </a:xfrm>
        </p:spPr>
        <p:txBody>
          <a:bodyPr anchor="ctr">
            <a:noAutofit/>
          </a:bodyPr>
          <a:lstStyle>
            <a:lvl1pPr>
              <a:buNone/>
              <a:defRPr sz="1400">
                <a:solidFill>
                  <a:schemeClr val="bg1"/>
                </a:solidFill>
                <a:latin typeface="+mj-lt"/>
                <a:ea typeface="+mj-ea"/>
              </a:defRPr>
            </a:lvl1pPr>
          </a:lstStyle>
          <a:p>
            <a:pPr lvl="0"/>
            <a:r>
              <a:rPr lang="en-US" altLang="zh-TW" dirty="0" smtClean="0"/>
              <a:t>Presenter’s Name</a:t>
            </a:r>
            <a:endParaRPr lang="zh-TW" altLang="en-US" dirty="0"/>
          </a:p>
        </p:txBody>
      </p:sp>
      <p:sp>
        <p:nvSpPr>
          <p:cNvPr id="16" name="文字版面配置區 12"/>
          <p:cNvSpPr>
            <a:spLocks noGrp="1"/>
          </p:cNvSpPr>
          <p:nvPr>
            <p:ph type="body" sz="quarter" idx="20" hasCustomPrompt="1"/>
          </p:nvPr>
        </p:nvSpPr>
        <p:spPr>
          <a:xfrm>
            <a:off x="611559" y="4065919"/>
            <a:ext cx="3168352" cy="216025"/>
          </a:xfrm>
        </p:spPr>
        <p:txBody>
          <a:bodyPr anchor="ctr">
            <a:noAutofit/>
          </a:bodyPr>
          <a:lstStyle>
            <a:lvl1pPr>
              <a:buNone/>
              <a:defRPr sz="1400">
                <a:solidFill>
                  <a:schemeClr val="bg1"/>
                </a:solidFill>
                <a:latin typeface="+mj-lt"/>
                <a:ea typeface="+mj-ea"/>
              </a:defRPr>
            </a:lvl1pPr>
          </a:lstStyle>
          <a:p>
            <a:pPr lvl="0"/>
            <a:r>
              <a:rPr lang="en-US" altLang="zh-TW" dirty="0" smtClean="0"/>
              <a:t>Department / Title</a:t>
            </a:r>
            <a:endParaRPr lang="zh-TW" altLang="en-US" dirty="0"/>
          </a:p>
        </p:txBody>
      </p:sp>
      <p:sp>
        <p:nvSpPr>
          <p:cNvPr id="17" name="文字版面配置區 12"/>
          <p:cNvSpPr>
            <a:spLocks noGrp="1"/>
          </p:cNvSpPr>
          <p:nvPr>
            <p:ph type="body" sz="quarter" idx="21" hasCustomPrompt="1"/>
          </p:nvPr>
        </p:nvSpPr>
        <p:spPr>
          <a:xfrm>
            <a:off x="611559" y="4281945"/>
            <a:ext cx="3168352" cy="216023"/>
          </a:xfrm>
        </p:spPr>
        <p:txBody>
          <a:bodyPr anchor="ctr">
            <a:noAutofit/>
          </a:bodyPr>
          <a:lstStyle>
            <a:lvl1pPr>
              <a:buNone/>
              <a:defRPr sz="1400">
                <a:solidFill>
                  <a:schemeClr val="bg1"/>
                </a:solidFill>
                <a:latin typeface="+mj-lt"/>
                <a:ea typeface="+mj-ea"/>
              </a:defRPr>
            </a:lvl1pPr>
          </a:lstStyle>
          <a:p>
            <a:pPr lvl="0"/>
            <a:r>
              <a:rPr lang="en-US" altLang="zh-TW" dirty="0" smtClean="0"/>
              <a:t>Company Name</a:t>
            </a:r>
            <a:endParaRPr lang="zh-TW" altLang="en-US" dirty="0"/>
          </a:p>
        </p:txBody>
      </p:sp>
      <p:sp>
        <p:nvSpPr>
          <p:cNvPr id="18" name="文字版面配置區 12"/>
          <p:cNvSpPr>
            <a:spLocks noGrp="1"/>
          </p:cNvSpPr>
          <p:nvPr>
            <p:ph type="body" sz="quarter" idx="22" hasCustomPrompt="1"/>
          </p:nvPr>
        </p:nvSpPr>
        <p:spPr>
          <a:xfrm>
            <a:off x="611559" y="4497968"/>
            <a:ext cx="3168352" cy="216025"/>
          </a:xfrm>
        </p:spPr>
        <p:txBody>
          <a:bodyPr anchor="ctr">
            <a:noAutofit/>
          </a:bodyPr>
          <a:lstStyle>
            <a:lvl1pPr>
              <a:buNone/>
              <a:defRPr sz="1400">
                <a:solidFill>
                  <a:schemeClr val="bg1"/>
                </a:solidFill>
                <a:latin typeface="+mj-lt"/>
                <a:ea typeface="+mj-ea"/>
              </a:defRPr>
            </a:lvl1pPr>
          </a:lstStyle>
          <a:p>
            <a:pPr lvl="0"/>
            <a:r>
              <a:rPr lang="en-US" altLang="zh-TW" dirty="0" smtClean="0"/>
              <a:t>Date</a:t>
            </a:r>
            <a:endParaRPr lang="zh-TW"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對">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05978"/>
            <a:ext cx="7427168" cy="907610"/>
          </a:xfrm>
        </p:spPr>
        <p:txBody>
          <a:bodyPr/>
          <a:lstStyle>
            <a:lvl1pPr>
              <a:defRPr/>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113588"/>
            <a:ext cx="4040188" cy="47982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4" name="內容版面配置區 3"/>
          <p:cNvSpPr>
            <a:spLocks noGrp="1"/>
          </p:cNvSpPr>
          <p:nvPr>
            <p:ph sz="half" idx="2"/>
          </p:nvPr>
        </p:nvSpPr>
        <p:spPr>
          <a:xfrm>
            <a:off x="457200" y="1631157"/>
            <a:ext cx="4040188" cy="3154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4015" y="1113588"/>
            <a:ext cx="4039200" cy="47982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6" name="內容版面配置區 5"/>
          <p:cNvSpPr>
            <a:spLocks noGrp="1"/>
          </p:cNvSpPr>
          <p:nvPr>
            <p:ph sz="quarter" idx="4"/>
          </p:nvPr>
        </p:nvSpPr>
        <p:spPr>
          <a:xfrm>
            <a:off x="4644015" y="1631157"/>
            <a:ext cx="4041775" cy="3154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文字方塊 6"/>
          <p:cNvSpPr txBox="1"/>
          <p:nvPr userDrawn="1"/>
        </p:nvSpPr>
        <p:spPr>
          <a:xfrm>
            <a:off x="395536" y="4982766"/>
            <a:ext cx="3429000" cy="160734"/>
          </a:xfrm>
          <a:prstGeom prst="rect">
            <a:avLst/>
          </a:prstGeom>
          <a:noFill/>
        </p:spPr>
        <p:txBody>
          <a:bodyPr lIns="72000" rIns="72000" anchor="b">
            <a:noAutofit/>
          </a:bodyPr>
          <a:lstStyle/>
          <a:p>
            <a:pPr>
              <a:defRPr/>
            </a:pPr>
            <a:r>
              <a:rPr lang="en-US" altLang="zh-TW" sz="600" dirty="0" smtClean="0">
                <a:solidFill>
                  <a:schemeClr val="bg1">
                    <a:lumMod val="75000"/>
                  </a:schemeClr>
                </a:solidFill>
                <a:latin typeface="Gill Sans MT" pitchFamily="34" charset="0"/>
                <a:ea typeface="微軟正黑體" pitchFamily="34" charset="-120"/>
                <a:cs typeface="Times New Roman" pitchFamily="18" charset="0"/>
                <a:sym typeface="Symbol" pitchFamily="18" charset="2"/>
              </a:rPr>
              <a:t>Confidential.  © BenQ Corporation, all rights reserved.</a:t>
            </a:r>
            <a:endParaRPr lang="zh-TW" altLang="en-US" sz="600" dirty="0">
              <a:solidFill>
                <a:schemeClr val="bg1">
                  <a:lumMod val="75000"/>
                </a:schemeClr>
              </a:solidFill>
              <a:latin typeface="Gill Sans MT" pitchFamily="34" charset="0"/>
              <a:ea typeface="微軟正黑體" pitchFamily="34" charset="-120"/>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只有標題">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3" name="文字方塊 2"/>
          <p:cNvSpPr txBox="1"/>
          <p:nvPr userDrawn="1"/>
        </p:nvSpPr>
        <p:spPr>
          <a:xfrm>
            <a:off x="395536" y="4982766"/>
            <a:ext cx="3429000" cy="160734"/>
          </a:xfrm>
          <a:prstGeom prst="rect">
            <a:avLst/>
          </a:prstGeom>
          <a:noFill/>
        </p:spPr>
        <p:txBody>
          <a:bodyPr lIns="72000" rIns="72000" anchor="b">
            <a:noAutofit/>
          </a:bodyPr>
          <a:lstStyle/>
          <a:p>
            <a:pPr>
              <a:defRPr/>
            </a:pPr>
            <a:r>
              <a:rPr lang="en-US" altLang="zh-TW" sz="600" dirty="0" smtClean="0">
                <a:solidFill>
                  <a:schemeClr val="bg1">
                    <a:lumMod val="75000"/>
                  </a:schemeClr>
                </a:solidFill>
                <a:latin typeface="Gill Sans MT" pitchFamily="34" charset="0"/>
                <a:ea typeface="微軟正黑體" pitchFamily="34" charset="-120"/>
                <a:cs typeface="Times New Roman" pitchFamily="18" charset="0"/>
                <a:sym typeface="Symbol" pitchFamily="18" charset="2"/>
              </a:rPr>
              <a:t>Confidential.  © BenQ Corporation, all rights reserved.</a:t>
            </a:r>
            <a:endParaRPr lang="zh-TW" altLang="en-US" sz="600" dirty="0">
              <a:solidFill>
                <a:schemeClr val="bg1">
                  <a:lumMod val="75000"/>
                </a:schemeClr>
              </a:solidFill>
              <a:latin typeface="Gill Sans MT" pitchFamily="34" charset="0"/>
              <a:ea typeface="微軟正黑體" pitchFamily="34" charset="-120"/>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文字方塊 4"/>
          <p:cNvSpPr txBox="1"/>
          <p:nvPr userDrawn="1"/>
        </p:nvSpPr>
        <p:spPr>
          <a:xfrm>
            <a:off x="395536" y="4982766"/>
            <a:ext cx="3429000" cy="160734"/>
          </a:xfrm>
          <a:prstGeom prst="rect">
            <a:avLst/>
          </a:prstGeom>
          <a:noFill/>
        </p:spPr>
        <p:txBody>
          <a:bodyPr lIns="72000" rIns="72000" anchor="b">
            <a:noAutofit/>
          </a:bodyPr>
          <a:lstStyle/>
          <a:p>
            <a:pPr>
              <a:defRPr/>
            </a:pPr>
            <a:r>
              <a:rPr lang="en-US" altLang="zh-TW" sz="600" dirty="0" smtClean="0">
                <a:solidFill>
                  <a:schemeClr val="bg1">
                    <a:lumMod val="75000"/>
                  </a:schemeClr>
                </a:solidFill>
                <a:latin typeface="Gill Sans MT" pitchFamily="34" charset="0"/>
                <a:ea typeface="微軟正黑體" pitchFamily="34" charset="-120"/>
                <a:cs typeface="Times New Roman" pitchFamily="18" charset="0"/>
                <a:sym typeface="Symbol" pitchFamily="18" charset="2"/>
              </a:rPr>
              <a:t>Confidential.  © BenQ Corporation, all rights reserved.</a:t>
            </a:r>
            <a:endParaRPr lang="zh-TW" altLang="en-US" sz="600" dirty="0">
              <a:solidFill>
                <a:schemeClr val="bg1">
                  <a:lumMod val="75000"/>
                </a:schemeClr>
              </a:solidFill>
              <a:latin typeface="Gill Sans MT" pitchFamily="34" charset="0"/>
              <a:ea typeface="微軟正黑體" pitchFamily="34" charset="-120"/>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含標題的內容">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67546" y="789552"/>
            <a:ext cx="3008313" cy="702078"/>
          </a:xfrm>
        </p:spPr>
        <p:txBody>
          <a:bodyPr anchor="b"/>
          <a:lstStyle>
            <a:lvl1pPr algn="l">
              <a:defRPr sz="2000" b="1"/>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3575050" y="789552"/>
            <a:ext cx="5111750" cy="41584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文字版面配置區 3"/>
          <p:cNvSpPr>
            <a:spLocks noGrp="1"/>
          </p:cNvSpPr>
          <p:nvPr>
            <p:ph type="body" sz="half" idx="2"/>
          </p:nvPr>
        </p:nvSpPr>
        <p:spPr>
          <a:xfrm>
            <a:off x="457202" y="1545636"/>
            <a:ext cx="3008313" cy="34023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smtClean="0"/>
              <a:t>按一下以編輯母片文字樣式</a:t>
            </a:r>
          </a:p>
        </p:txBody>
      </p:sp>
      <p:sp>
        <p:nvSpPr>
          <p:cNvPr id="8" name="文字方塊 7"/>
          <p:cNvSpPr txBox="1"/>
          <p:nvPr userDrawn="1"/>
        </p:nvSpPr>
        <p:spPr>
          <a:xfrm>
            <a:off x="395536" y="4982766"/>
            <a:ext cx="3429000" cy="160734"/>
          </a:xfrm>
          <a:prstGeom prst="rect">
            <a:avLst/>
          </a:prstGeom>
          <a:noFill/>
        </p:spPr>
        <p:txBody>
          <a:bodyPr lIns="72000" rIns="72000" anchor="b">
            <a:noAutofit/>
          </a:bodyPr>
          <a:lstStyle/>
          <a:p>
            <a:pPr>
              <a:defRPr/>
            </a:pPr>
            <a:r>
              <a:rPr lang="en-US" altLang="zh-TW" sz="600" dirty="0" smtClean="0">
                <a:solidFill>
                  <a:schemeClr val="bg1">
                    <a:lumMod val="75000"/>
                  </a:schemeClr>
                </a:solidFill>
                <a:latin typeface="Gill Sans MT" pitchFamily="34" charset="0"/>
                <a:ea typeface="微軟正黑體" pitchFamily="34" charset="-120"/>
                <a:cs typeface="Times New Roman" pitchFamily="18" charset="0"/>
                <a:sym typeface="Symbol" pitchFamily="18" charset="2"/>
              </a:rPr>
              <a:t>Confidential.  © BenQ Corporation, all rights reserved.</a:t>
            </a:r>
            <a:endParaRPr lang="zh-TW" altLang="en-US" sz="600" dirty="0">
              <a:solidFill>
                <a:schemeClr val="bg1">
                  <a:lumMod val="75000"/>
                </a:schemeClr>
              </a:solidFill>
              <a:latin typeface="Gill Sans MT" pitchFamily="34" charset="0"/>
              <a:ea typeface="微軟正黑體" pitchFamily="34" charset="-120"/>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含標題的圖片">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1"/>
            <a:ext cx="5486400" cy="425054"/>
          </a:xfrm>
        </p:spPr>
        <p:txBody>
          <a:bodyPr anchor="b"/>
          <a:lstStyle>
            <a:lvl1pPr algn="l">
              <a:defRPr sz="2000" b="0"/>
            </a:lvl1pPr>
          </a:lstStyle>
          <a:p>
            <a:r>
              <a:rPr lang="zh-TW" altLang="en-US" dirty="0" smtClean="0"/>
              <a:t>按一下以編輯母片標題樣式</a:t>
            </a:r>
            <a:endParaRPr lang="zh-TW" altLang="en-US" dirty="0"/>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dirty="0"/>
          </a:p>
        </p:txBody>
      </p:sp>
      <p:sp>
        <p:nvSpPr>
          <p:cNvPr id="4" name="文字版面配置區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smtClean="0"/>
              <a:t>按一下以編輯母片文字樣式</a:t>
            </a:r>
          </a:p>
        </p:txBody>
      </p:sp>
      <p:sp>
        <p:nvSpPr>
          <p:cNvPr id="8" name="文字方塊 7"/>
          <p:cNvSpPr txBox="1"/>
          <p:nvPr userDrawn="1"/>
        </p:nvSpPr>
        <p:spPr>
          <a:xfrm>
            <a:off x="395536" y="4982766"/>
            <a:ext cx="3429000" cy="160734"/>
          </a:xfrm>
          <a:prstGeom prst="rect">
            <a:avLst/>
          </a:prstGeom>
          <a:noFill/>
        </p:spPr>
        <p:txBody>
          <a:bodyPr lIns="72000" rIns="72000" anchor="b">
            <a:noAutofit/>
          </a:bodyPr>
          <a:lstStyle/>
          <a:p>
            <a:pPr>
              <a:defRPr/>
            </a:pPr>
            <a:r>
              <a:rPr lang="en-US" altLang="zh-TW" sz="600" dirty="0" smtClean="0">
                <a:solidFill>
                  <a:schemeClr val="bg1">
                    <a:lumMod val="75000"/>
                  </a:schemeClr>
                </a:solidFill>
                <a:latin typeface="Gill Sans MT" pitchFamily="34" charset="0"/>
                <a:ea typeface="微軟正黑體" pitchFamily="34" charset="-120"/>
                <a:cs typeface="Times New Roman" pitchFamily="18" charset="0"/>
                <a:sym typeface="Symbol" pitchFamily="18" charset="2"/>
              </a:rPr>
              <a:t>Confidential.  © BenQ Corporation, all rights reserved.</a:t>
            </a:r>
            <a:endParaRPr lang="zh-TW" altLang="en-US" sz="600" dirty="0">
              <a:solidFill>
                <a:schemeClr val="bg1">
                  <a:lumMod val="75000"/>
                </a:schemeClr>
              </a:solidFill>
              <a:latin typeface="Gill Sans MT" pitchFamily="34" charset="0"/>
              <a:ea typeface="微軟正黑體" pitchFamily="34" charset="-120"/>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3" name="直排文字版面配置區 2"/>
          <p:cNvSpPr>
            <a:spLocks noGrp="1"/>
          </p:cNvSpPr>
          <p:nvPr>
            <p:ph type="body" orient="vert" idx="1"/>
          </p:nvPr>
        </p:nvSpPr>
        <p:spPr>
          <a:xfrm>
            <a:off x="457200" y="1200150"/>
            <a:ext cx="7139136" cy="3747864"/>
          </a:xfrm>
        </p:spPr>
        <p:txBody>
          <a:bodyPr vert="eaVert"/>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文字方塊 6"/>
          <p:cNvSpPr txBox="1"/>
          <p:nvPr userDrawn="1"/>
        </p:nvSpPr>
        <p:spPr>
          <a:xfrm>
            <a:off x="395536" y="4982766"/>
            <a:ext cx="3429000" cy="160734"/>
          </a:xfrm>
          <a:prstGeom prst="rect">
            <a:avLst/>
          </a:prstGeom>
          <a:noFill/>
        </p:spPr>
        <p:txBody>
          <a:bodyPr lIns="72000" rIns="72000" anchor="b">
            <a:noAutofit/>
          </a:bodyPr>
          <a:lstStyle/>
          <a:p>
            <a:pPr>
              <a:defRPr/>
            </a:pPr>
            <a:r>
              <a:rPr lang="en-US" altLang="zh-TW" sz="600" dirty="0" smtClean="0">
                <a:solidFill>
                  <a:schemeClr val="bg1">
                    <a:lumMod val="75000"/>
                  </a:schemeClr>
                </a:solidFill>
                <a:latin typeface="Gill Sans MT" pitchFamily="34" charset="0"/>
                <a:ea typeface="微軟正黑體" pitchFamily="34" charset="-120"/>
                <a:cs typeface="Times New Roman" pitchFamily="18" charset="0"/>
                <a:sym typeface="Symbol" pitchFamily="18" charset="2"/>
              </a:rPr>
              <a:t>Confidential.  © BenQ Corporation, all rights reserved.</a:t>
            </a:r>
            <a:endParaRPr lang="zh-TW" altLang="en-US" sz="600" dirty="0">
              <a:solidFill>
                <a:schemeClr val="bg1">
                  <a:lumMod val="75000"/>
                </a:schemeClr>
              </a:solidFill>
              <a:latin typeface="Gill Sans MT" pitchFamily="34" charset="0"/>
              <a:ea typeface="微軟正黑體" pitchFamily="34" charset="-120"/>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95486"/>
            <a:ext cx="894928" cy="4752528"/>
          </a:xfrm>
        </p:spPr>
        <p:txBody>
          <a:bodyPr vert="eaVert"/>
          <a:lstStyle/>
          <a:p>
            <a:r>
              <a:rPr lang="zh-TW" altLang="en-US" dirty="0" smtClean="0"/>
              <a:t>按一下以編輯母片標題樣式</a:t>
            </a:r>
            <a:endParaRPr lang="zh-TW" altLang="en-US" dirty="0"/>
          </a:p>
        </p:txBody>
      </p:sp>
      <p:sp>
        <p:nvSpPr>
          <p:cNvPr id="3" name="直排文字版面配置區 2"/>
          <p:cNvSpPr>
            <a:spLocks noGrp="1"/>
          </p:cNvSpPr>
          <p:nvPr>
            <p:ph type="body" orient="vert" idx="1"/>
          </p:nvPr>
        </p:nvSpPr>
        <p:spPr>
          <a:xfrm>
            <a:off x="457200" y="205978"/>
            <a:ext cx="6019800" cy="4742036"/>
          </a:xfrm>
        </p:spPr>
        <p:txBody>
          <a:bodyPr vert="eaVert"/>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文字方塊 6"/>
          <p:cNvSpPr txBox="1"/>
          <p:nvPr userDrawn="1"/>
        </p:nvSpPr>
        <p:spPr>
          <a:xfrm>
            <a:off x="395536" y="4982766"/>
            <a:ext cx="3429000" cy="160734"/>
          </a:xfrm>
          <a:prstGeom prst="rect">
            <a:avLst/>
          </a:prstGeom>
          <a:noFill/>
        </p:spPr>
        <p:txBody>
          <a:bodyPr lIns="72000" rIns="72000" anchor="b">
            <a:noAutofit/>
          </a:bodyPr>
          <a:lstStyle/>
          <a:p>
            <a:pPr>
              <a:defRPr/>
            </a:pPr>
            <a:r>
              <a:rPr lang="en-US" altLang="zh-TW" sz="600" dirty="0" smtClean="0">
                <a:solidFill>
                  <a:schemeClr val="bg1">
                    <a:lumMod val="75000"/>
                  </a:schemeClr>
                </a:solidFill>
                <a:latin typeface="Gill Sans MT" pitchFamily="34" charset="0"/>
                <a:ea typeface="微軟正黑體" pitchFamily="34" charset="-120"/>
                <a:cs typeface="Times New Roman" pitchFamily="18" charset="0"/>
                <a:sym typeface="Symbol" pitchFamily="18" charset="2"/>
              </a:rPr>
              <a:t>Confidential.  © BenQ Corporation, all rights reserved.</a:t>
            </a:r>
            <a:endParaRPr lang="zh-TW" altLang="en-US" sz="600" dirty="0">
              <a:solidFill>
                <a:schemeClr val="bg1">
                  <a:lumMod val="75000"/>
                </a:schemeClr>
              </a:solidFill>
              <a:latin typeface="Gill Sans MT" pitchFamily="34" charset="0"/>
              <a:ea typeface="微軟正黑體" pitchFamily="34" charset="-120"/>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mn-lt"/>
                <a:ea typeface="微軟正黑體" pitchFamily="34" charset="-120"/>
              </a:defRPr>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p:txBody>
          <a:bodyPr/>
          <a:lstStyle>
            <a:lvl1pPr>
              <a:defRPr>
                <a:latin typeface="+mn-lt"/>
                <a:ea typeface="微軟正黑體" pitchFamily="34" charset="-120"/>
              </a:defRPr>
            </a:lvl1pPr>
            <a:lvl2pPr>
              <a:defRPr>
                <a:latin typeface="+mn-lt"/>
                <a:ea typeface="微軟正黑體" pitchFamily="34" charset="-120"/>
              </a:defRPr>
            </a:lvl2pPr>
            <a:lvl3pPr>
              <a:defRPr>
                <a:latin typeface="+mn-lt"/>
                <a:ea typeface="微軟正黑體" pitchFamily="34" charset="-120"/>
              </a:defRPr>
            </a:lvl3pPr>
            <a:lvl4pPr>
              <a:defRPr>
                <a:latin typeface="+mn-lt"/>
                <a:ea typeface="微軟正黑體" pitchFamily="34" charset="-120"/>
              </a:defRPr>
            </a:lvl4pPr>
            <a:lvl5pPr>
              <a:defRPr>
                <a:latin typeface="+mn-lt"/>
                <a:ea typeface="微軟正黑體" pitchFamily="34" charset="-12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4" name="Rectangle 24"/>
          <p:cNvSpPr>
            <a:spLocks noGrp="1" noChangeArrowheads="1"/>
          </p:cNvSpPr>
          <p:nvPr>
            <p:ph type="dt" sz="half" idx="10"/>
          </p:nvPr>
        </p:nvSpPr>
        <p:spPr>
          <a:xfrm>
            <a:off x="457200" y="4686300"/>
            <a:ext cx="1905000" cy="342900"/>
          </a:xfrm>
          <a:prstGeom prst="rect">
            <a:avLst/>
          </a:prstGeom>
        </p:spPr>
        <p:txBody>
          <a:bodyPr/>
          <a:lstStyle>
            <a:lvl1pPr fontAlgn="auto">
              <a:spcBef>
                <a:spcPts val="0"/>
              </a:spcBef>
              <a:spcAft>
                <a:spcPts val="0"/>
              </a:spcAft>
              <a:defRPr kumimoji="0">
                <a:latin typeface="+mn-lt"/>
                <a:ea typeface="+mn-ea"/>
              </a:defRPr>
            </a:lvl1pPr>
          </a:lstStyle>
          <a:p>
            <a:pPr>
              <a:defRPr/>
            </a:pPr>
            <a:fld id="{9A8F8953-3D3F-4B4E-B136-36DFFD095B30}" type="datetime1">
              <a:rPr lang="zh-TW" altLang="en-US" smtClean="0"/>
              <a:pPr>
                <a:defRPr/>
              </a:pPr>
              <a:t>2017/10/17</a:t>
            </a:fld>
            <a:endParaRPr lang="zh-TW" altLang="en-US" dirty="0"/>
          </a:p>
        </p:txBody>
      </p:sp>
      <p:sp>
        <p:nvSpPr>
          <p:cNvPr id="5" name="Rectangle 25"/>
          <p:cNvSpPr>
            <a:spLocks noGrp="1" noChangeArrowheads="1"/>
          </p:cNvSpPr>
          <p:nvPr>
            <p:ph type="ftr" sz="quarter" idx="11"/>
          </p:nvPr>
        </p:nvSpPr>
        <p:spPr>
          <a:xfrm>
            <a:off x="3048000" y="4686300"/>
            <a:ext cx="2895600" cy="342900"/>
          </a:xfrm>
          <a:prstGeom prst="rect">
            <a:avLst/>
          </a:prstGeom>
        </p:spPr>
        <p:txBody>
          <a:bodyPr/>
          <a:lstStyle>
            <a:lvl1pPr fontAlgn="auto">
              <a:spcBef>
                <a:spcPts val="0"/>
              </a:spcBef>
              <a:spcAft>
                <a:spcPts val="0"/>
              </a:spcAft>
              <a:defRPr kumimoji="0">
                <a:latin typeface="+mn-lt"/>
                <a:ea typeface="+mn-ea"/>
              </a:defRPr>
            </a:lvl1pPr>
          </a:lstStyle>
          <a:p>
            <a:pPr>
              <a:defRPr/>
            </a:pPr>
            <a:endParaRPr lang="zh-TW" altLang="en-US"/>
          </a:p>
        </p:txBody>
      </p:sp>
      <p:sp>
        <p:nvSpPr>
          <p:cNvPr id="6" name="Rectangle 26"/>
          <p:cNvSpPr>
            <a:spLocks noGrp="1" noChangeArrowheads="1"/>
          </p:cNvSpPr>
          <p:nvPr>
            <p:ph type="sldNum" sz="quarter" idx="12"/>
          </p:nvPr>
        </p:nvSpPr>
        <p:spPr>
          <a:xfrm>
            <a:off x="6858000" y="4686300"/>
            <a:ext cx="1905000" cy="342900"/>
          </a:xfrm>
          <a:prstGeom prst="rect">
            <a:avLst/>
          </a:prstGeom>
        </p:spPr>
        <p:txBody>
          <a:bodyPr/>
          <a:lstStyle>
            <a:lvl1pPr fontAlgn="auto">
              <a:spcBef>
                <a:spcPts val="0"/>
              </a:spcBef>
              <a:spcAft>
                <a:spcPts val="0"/>
              </a:spcAft>
              <a:defRPr kumimoji="0">
                <a:latin typeface="+mn-lt"/>
                <a:ea typeface="+mn-ea"/>
              </a:defRPr>
            </a:lvl1pPr>
          </a:lstStyle>
          <a:p>
            <a:pPr>
              <a:defRPr/>
            </a:pPr>
            <a:fld id="{84D2449B-1B66-4B37-85C0-271F4AB94371}" type="slidenum">
              <a:rPr lang="zh-TW" altLang="en-US" smtClean="0"/>
              <a:pPr>
                <a:defRPr/>
              </a:pPr>
              <a:t>‹#›</a:t>
            </a:fld>
            <a:endParaRPr lang="zh-TW" altLang="en-US"/>
          </a:p>
        </p:txBody>
      </p:sp>
    </p:spTree>
    <p:extLst>
      <p:ext uri="{BB962C8B-B14F-4D97-AF65-F5344CB8AC3E}">
        <p14:creationId xmlns:p14="http://schemas.microsoft.com/office/powerpoint/2010/main" val="1533540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_w">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文字版面配置區 12"/>
          <p:cNvSpPr>
            <a:spLocks noGrp="1"/>
          </p:cNvSpPr>
          <p:nvPr>
            <p:ph type="body" sz="quarter" idx="17" hasCustomPrompt="1"/>
          </p:nvPr>
        </p:nvSpPr>
        <p:spPr>
          <a:xfrm>
            <a:off x="611560" y="844082"/>
            <a:ext cx="4248472" cy="2375741"/>
          </a:xfrm>
        </p:spPr>
        <p:txBody>
          <a:bodyPr anchor="ctr" anchorCtr="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3600">
                <a:solidFill>
                  <a:srgbClr val="492582"/>
                </a:solidFill>
                <a:latin typeface="+mj-lt"/>
                <a:ea typeface="+mj-ea"/>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zh-TW" dirty="0" smtClean="0"/>
              <a:t>New Section Title</a:t>
            </a:r>
            <a:endParaRPr lang="zh-TW" altLang="en-US"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_p">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文字版面配置區 12"/>
          <p:cNvSpPr>
            <a:spLocks noGrp="1"/>
          </p:cNvSpPr>
          <p:nvPr>
            <p:ph type="body" sz="quarter" idx="17" hasCustomPrompt="1"/>
          </p:nvPr>
        </p:nvSpPr>
        <p:spPr>
          <a:xfrm>
            <a:off x="611560" y="844082"/>
            <a:ext cx="4248472" cy="2375741"/>
          </a:xfrm>
        </p:spPr>
        <p:txBody>
          <a:bodyPr anchor="ctr" anchorCtr="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3600">
                <a:solidFill>
                  <a:schemeClr val="bg1"/>
                </a:solidFill>
                <a:latin typeface="+mj-lt"/>
                <a:ea typeface="+mj-ea"/>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zh-TW" dirty="0" smtClean="0"/>
              <a:t>New Section Title</a:t>
            </a:r>
            <a:endParaRPr lang="zh-TW" altLang="en-US" dirty="0" smtClean="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_w">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文字方塊 6"/>
          <p:cNvSpPr txBox="1"/>
          <p:nvPr userDrawn="1"/>
        </p:nvSpPr>
        <p:spPr>
          <a:xfrm>
            <a:off x="395536" y="4982766"/>
            <a:ext cx="3429000" cy="160734"/>
          </a:xfrm>
          <a:prstGeom prst="rect">
            <a:avLst/>
          </a:prstGeom>
          <a:noFill/>
        </p:spPr>
        <p:txBody>
          <a:bodyPr lIns="72000" rIns="72000" anchor="b">
            <a:noAutofit/>
          </a:bodyPr>
          <a:lstStyle/>
          <a:p>
            <a:pPr>
              <a:defRPr/>
            </a:pPr>
            <a:r>
              <a:rPr lang="en-US" altLang="zh-TW" sz="600" dirty="0" smtClean="0">
                <a:solidFill>
                  <a:schemeClr val="bg1">
                    <a:lumMod val="75000"/>
                  </a:schemeClr>
                </a:solidFill>
                <a:latin typeface="Gill Sans MT" pitchFamily="34" charset="0"/>
                <a:ea typeface="微軟正黑體" pitchFamily="34" charset="-120"/>
                <a:cs typeface="Times New Roman" pitchFamily="18" charset="0"/>
                <a:sym typeface="Symbol" pitchFamily="18" charset="2"/>
              </a:rPr>
              <a:t>Confidential.  © BenQ Corporation, all rights reserved.</a:t>
            </a:r>
            <a:endParaRPr lang="zh-TW" altLang="en-US" sz="600" dirty="0">
              <a:solidFill>
                <a:schemeClr val="bg1">
                  <a:lumMod val="75000"/>
                </a:schemeClr>
              </a:solidFill>
              <a:latin typeface="Gill Sans MT" pitchFamily="34" charset="0"/>
              <a:ea typeface="微軟正黑體" pitchFamily="34" charset="-120"/>
            </a:endParaRPr>
          </a:p>
        </p:txBody>
      </p:sp>
      <p:sp>
        <p:nvSpPr>
          <p:cNvPr id="6" name="文字版面配置區 12"/>
          <p:cNvSpPr>
            <a:spLocks noGrp="1"/>
          </p:cNvSpPr>
          <p:nvPr>
            <p:ph type="body" sz="quarter" idx="19" hasCustomPrompt="1"/>
          </p:nvPr>
        </p:nvSpPr>
        <p:spPr>
          <a:xfrm>
            <a:off x="467544" y="195486"/>
            <a:ext cx="7426800" cy="907200"/>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3600">
                <a:solidFill>
                  <a:srgbClr val="492582"/>
                </a:solidFill>
                <a:latin typeface="+mj-lt"/>
                <a:ea typeface="+mj-ea"/>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zh-TW" dirty="0" smtClean="0"/>
              <a:t>Heading Level</a:t>
            </a:r>
            <a:endParaRPr lang="zh-TW" altLang="en-US" dirty="0" smtClean="0"/>
          </a:p>
        </p:txBody>
      </p:sp>
      <p:sp>
        <p:nvSpPr>
          <p:cNvPr id="17" name="內容版面配置區 16"/>
          <p:cNvSpPr>
            <a:spLocks noGrp="1"/>
          </p:cNvSpPr>
          <p:nvPr>
            <p:ph sz="quarter" idx="22" hasCustomPrompt="1"/>
          </p:nvPr>
        </p:nvSpPr>
        <p:spPr>
          <a:xfrm>
            <a:off x="467544" y="1221601"/>
            <a:ext cx="8064896" cy="3726415"/>
          </a:xfrm>
        </p:spPr>
        <p:txBody>
          <a:bodyPr/>
          <a:lstStyle>
            <a:lvl1pPr>
              <a:defRPr/>
            </a:lvl1pPr>
            <a:lvl2pPr>
              <a:defRPr baseline="0"/>
            </a:lvl2pPr>
            <a:lvl3pPr>
              <a:defRPr baseline="0"/>
            </a:lvl3pPr>
          </a:lstStyle>
          <a:p>
            <a:pPr lvl="0"/>
            <a:r>
              <a:rPr lang="en-US" altLang="zh-TW" dirty="0" smtClean="0"/>
              <a:t>First Line</a:t>
            </a:r>
            <a:endParaRPr lang="zh-TW" altLang="en-US" dirty="0" smtClean="0"/>
          </a:p>
          <a:p>
            <a:pPr lvl="1"/>
            <a:r>
              <a:rPr lang="en-US" altLang="zh-TW" dirty="0" smtClean="0"/>
              <a:t>Second Line</a:t>
            </a:r>
            <a:endParaRPr lang="zh-TW" altLang="en-US" dirty="0" smtClean="0"/>
          </a:p>
          <a:p>
            <a:pPr lvl="2"/>
            <a:r>
              <a:rPr lang="en-US" altLang="zh-TW" dirty="0" smtClean="0"/>
              <a:t>Third Line</a:t>
            </a:r>
            <a:endParaRPr lang="zh-TW" alt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_p">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文字方塊 6"/>
          <p:cNvSpPr txBox="1"/>
          <p:nvPr userDrawn="1"/>
        </p:nvSpPr>
        <p:spPr>
          <a:xfrm>
            <a:off x="395536" y="4982766"/>
            <a:ext cx="3429000" cy="160734"/>
          </a:xfrm>
          <a:prstGeom prst="rect">
            <a:avLst/>
          </a:prstGeom>
          <a:noFill/>
        </p:spPr>
        <p:txBody>
          <a:bodyPr lIns="72000" rIns="72000" anchor="b">
            <a:noAutofit/>
          </a:bodyPr>
          <a:lstStyle/>
          <a:p>
            <a:pPr>
              <a:defRPr/>
            </a:pPr>
            <a:r>
              <a:rPr lang="en-US" altLang="zh-TW" sz="600" dirty="0" smtClean="0">
                <a:solidFill>
                  <a:schemeClr val="bg1">
                    <a:lumMod val="75000"/>
                  </a:schemeClr>
                </a:solidFill>
                <a:latin typeface="Gill Sans MT" pitchFamily="34" charset="0"/>
                <a:ea typeface="微軟正黑體" pitchFamily="34" charset="-120"/>
                <a:cs typeface="Times New Roman" pitchFamily="18" charset="0"/>
                <a:sym typeface="Symbol" pitchFamily="18" charset="2"/>
              </a:rPr>
              <a:t>Confidential.  © BenQ Corporation, all rights reserved.</a:t>
            </a:r>
            <a:endParaRPr lang="zh-TW" altLang="en-US" sz="600" dirty="0">
              <a:solidFill>
                <a:schemeClr val="bg1">
                  <a:lumMod val="75000"/>
                </a:schemeClr>
              </a:solidFill>
              <a:latin typeface="Gill Sans MT" pitchFamily="34" charset="0"/>
              <a:ea typeface="微軟正黑體" pitchFamily="34" charset="-120"/>
            </a:endParaRPr>
          </a:p>
        </p:txBody>
      </p:sp>
      <p:sp>
        <p:nvSpPr>
          <p:cNvPr id="6" name="文字版面配置區 12"/>
          <p:cNvSpPr>
            <a:spLocks noGrp="1"/>
          </p:cNvSpPr>
          <p:nvPr>
            <p:ph type="body" sz="quarter" idx="19" hasCustomPrompt="1"/>
          </p:nvPr>
        </p:nvSpPr>
        <p:spPr>
          <a:xfrm>
            <a:off x="467544" y="195486"/>
            <a:ext cx="7426800" cy="907200"/>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3600">
                <a:solidFill>
                  <a:schemeClr val="bg1"/>
                </a:solidFill>
                <a:latin typeface="+mj-lt"/>
                <a:ea typeface="+mj-ea"/>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zh-TW" dirty="0" smtClean="0"/>
              <a:t>Heading Level</a:t>
            </a:r>
            <a:endParaRPr lang="zh-TW" altLang="en-US" dirty="0" smtClean="0"/>
          </a:p>
        </p:txBody>
      </p:sp>
      <p:sp>
        <p:nvSpPr>
          <p:cNvPr id="17" name="內容版面配置區 16"/>
          <p:cNvSpPr>
            <a:spLocks noGrp="1"/>
          </p:cNvSpPr>
          <p:nvPr>
            <p:ph sz="quarter" idx="22" hasCustomPrompt="1"/>
          </p:nvPr>
        </p:nvSpPr>
        <p:spPr>
          <a:xfrm>
            <a:off x="467544" y="1221601"/>
            <a:ext cx="8064896" cy="3726415"/>
          </a:xfrm>
        </p:spPr>
        <p:txBody>
          <a:bodyPr/>
          <a:lstStyle>
            <a:lvl1pPr>
              <a:defRPr>
                <a:solidFill>
                  <a:schemeClr val="bg1"/>
                </a:solidFill>
              </a:defRPr>
            </a:lvl1pPr>
            <a:lvl2pPr>
              <a:defRPr baseline="0">
                <a:solidFill>
                  <a:schemeClr val="bg1"/>
                </a:solidFill>
              </a:defRPr>
            </a:lvl2pPr>
            <a:lvl3pPr>
              <a:defRPr baseline="0">
                <a:solidFill>
                  <a:schemeClr val="bg1"/>
                </a:solidFill>
              </a:defRPr>
            </a:lvl3pPr>
          </a:lstStyle>
          <a:p>
            <a:pPr lvl="0"/>
            <a:r>
              <a:rPr lang="en-US" altLang="zh-TW" dirty="0" smtClean="0"/>
              <a:t>First Line</a:t>
            </a:r>
            <a:endParaRPr lang="zh-TW" altLang="en-US" dirty="0" smtClean="0"/>
          </a:p>
          <a:p>
            <a:pPr lvl="1"/>
            <a:r>
              <a:rPr lang="en-US" altLang="zh-TW" dirty="0" smtClean="0"/>
              <a:t>Second Line</a:t>
            </a:r>
            <a:endParaRPr lang="zh-TW" altLang="en-US" dirty="0" smtClean="0"/>
          </a:p>
          <a:p>
            <a:pPr lvl="2"/>
            <a:r>
              <a:rPr lang="en-US" altLang="zh-TW" dirty="0" smtClean="0"/>
              <a:t>Third Line</a:t>
            </a:r>
            <a:endParaRPr lang="zh-TW" alt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22"/>
            <a:ext cx="7772400" cy="1102519"/>
          </a:xfrm>
        </p:spPr>
        <p:txBody>
          <a:bodyPr/>
          <a:lstStyle>
            <a:lvl1pPr>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7" name="文字方塊 6"/>
          <p:cNvSpPr txBox="1"/>
          <p:nvPr userDrawn="1"/>
        </p:nvSpPr>
        <p:spPr>
          <a:xfrm>
            <a:off x="395536" y="4982766"/>
            <a:ext cx="3429000" cy="160734"/>
          </a:xfrm>
          <a:prstGeom prst="rect">
            <a:avLst/>
          </a:prstGeom>
          <a:noFill/>
        </p:spPr>
        <p:txBody>
          <a:bodyPr lIns="72000" rIns="72000" anchor="b">
            <a:noAutofit/>
          </a:bodyPr>
          <a:lstStyle/>
          <a:p>
            <a:pPr>
              <a:defRPr/>
            </a:pPr>
            <a:r>
              <a:rPr lang="en-US" altLang="zh-TW" sz="600" dirty="0" smtClean="0">
                <a:solidFill>
                  <a:schemeClr val="bg1">
                    <a:lumMod val="75000"/>
                  </a:schemeClr>
                </a:solidFill>
                <a:latin typeface="Gill Sans MT" pitchFamily="34" charset="0"/>
                <a:ea typeface="微軟正黑體" pitchFamily="34" charset="-120"/>
                <a:cs typeface="Times New Roman" pitchFamily="18" charset="0"/>
                <a:sym typeface="Symbol" pitchFamily="18" charset="2"/>
              </a:rPr>
              <a:t>Confidential.  © BenQ Corporation, all rights reserved.</a:t>
            </a:r>
            <a:endParaRPr lang="zh-TW" altLang="en-US" sz="600" dirty="0">
              <a:solidFill>
                <a:schemeClr val="bg1">
                  <a:lumMod val="75000"/>
                </a:schemeClr>
              </a:solidFill>
              <a:latin typeface="Gill Sans MT" pitchFamily="34" charset="0"/>
              <a:ea typeface="微軟正黑體" pitchFamily="34" charset="-120"/>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區段標題">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0" cap="all"/>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7" name="文字方塊 6"/>
          <p:cNvSpPr txBox="1"/>
          <p:nvPr userDrawn="1"/>
        </p:nvSpPr>
        <p:spPr>
          <a:xfrm>
            <a:off x="395536" y="4982766"/>
            <a:ext cx="3429000" cy="160734"/>
          </a:xfrm>
          <a:prstGeom prst="rect">
            <a:avLst/>
          </a:prstGeom>
          <a:noFill/>
        </p:spPr>
        <p:txBody>
          <a:bodyPr lIns="72000" rIns="72000" anchor="b">
            <a:noAutofit/>
          </a:bodyPr>
          <a:lstStyle/>
          <a:p>
            <a:pPr>
              <a:defRPr/>
            </a:pPr>
            <a:r>
              <a:rPr lang="en-US" altLang="zh-TW" sz="600" dirty="0" smtClean="0">
                <a:solidFill>
                  <a:schemeClr val="bg1">
                    <a:lumMod val="75000"/>
                  </a:schemeClr>
                </a:solidFill>
                <a:latin typeface="Gill Sans MT" pitchFamily="34" charset="0"/>
                <a:ea typeface="微軟正黑體" pitchFamily="34" charset="-120"/>
                <a:cs typeface="Times New Roman" pitchFamily="18" charset="0"/>
                <a:sym typeface="Symbol" pitchFamily="18" charset="2"/>
              </a:rPr>
              <a:t>Confidential.  © BenQ Corporation, all rights reserved.</a:t>
            </a:r>
            <a:endParaRPr lang="zh-TW" altLang="en-US" sz="600" dirty="0">
              <a:solidFill>
                <a:schemeClr val="bg1">
                  <a:lumMod val="75000"/>
                </a:schemeClr>
              </a:solidFill>
              <a:latin typeface="Gill Sans MT" pitchFamily="34" charset="0"/>
              <a:ea typeface="微軟正黑體" pitchFamily="34" charset="-120"/>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兩項物件">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3" name="內容版面配置區 2"/>
          <p:cNvSpPr>
            <a:spLocks noGrp="1"/>
          </p:cNvSpPr>
          <p:nvPr>
            <p:ph sz="half" idx="1"/>
          </p:nvPr>
        </p:nvSpPr>
        <p:spPr>
          <a:xfrm>
            <a:off x="457200" y="1200150"/>
            <a:ext cx="4038600" cy="35858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內容版面配置區 3"/>
          <p:cNvSpPr>
            <a:spLocks noGrp="1"/>
          </p:cNvSpPr>
          <p:nvPr>
            <p:ph sz="half" idx="2"/>
          </p:nvPr>
        </p:nvSpPr>
        <p:spPr>
          <a:xfrm>
            <a:off x="4648200" y="1200150"/>
            <a:ext cx="4038600" cy="35858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文字方塊 5"/>
          <p:cNvSpPr txBox="1"/>
          <p:nvPr userDrawn="1"/>
        </p:nvSpPr>
        <p:spPr>
          <a:xfrm>
            <a:off x="395536" y="4982766"/>
            <a:ext cx="3429000" cy="160734"/>
          </a:xfrm>
          <a:prstGeom prst="rect">
            <a:avLst/>
          </a:prstGeom>
          <a:noFill/>
        </p:spPr>
        <p:txBody>
          <a:bodyPr lIns="72000" rIns="72000" anchor="b">
            <a:noAutofit/>
          </a:bodyPr>
          <a:lstStyle/>
          <a:p>
            <a:pPr>
              <a:defRPr/>
            </a:pPr>
            <a:r>
              <a:rPr lang="en-US" altLang="zh-TW" sz="600" dirty="0" smtClean="0">
                <a:solidFill>
                  <a:schemeClr val="bg1">
                    <a:lumMod val="75000"/>
                  </a:schemeClr>
                </a:solidFill>
                <a:latin typeface="Gill Sans MT" pitchFamily="34" charset="0"/>
                <a:ea typeface="微軟正黑體" pitchFamily="34" charset="-120"/>
                <a:cs typeface="Times New Roman" pitchFamily="18" charset="0"/>
                <a:sym typeface="Symbol" pitchFamily="18" charset="2"/>
              </a:rPr>
              <a:t>Confidential.  © BenQ Corporation, all rights reserved.</a:t>
            </a:r>
            <a:endParaRPr lang="zh-TW" altLang="en-US" sz="600" dirty="0">
              <a:solidFill>
                <a:schemeClr val="bg1">
                  <a:lumMod val="75000"/>
                </a:schemeClr>
              </a:solidFill>
              <a:latin typeface="Gill Sans MT" pitchFamily="34" charset="0"/>
              <a:ea typeface="微軟正黑體" pitchFamily="34" charset="-120"/>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8"/>
            <a:ext cx="7427168" cy="907610"/>
          </a:xfrm>
          <a:prstGeom prst="rect">
            <a:avLst/>
          </a:prstGeom>
        </p:spPr>
        <p:txBody>
          <a:bodyPr vert="horz" lIns="91440" tIns="45720" rIns="91440" bIns="45720" rtlCol="0" anchor="t">
            <a:normAutofit/>
          </a:bodyPr>
          <a:lstStyle/>
          <a:p>
            <a:r>
              <a:rPr lang="zh-TW" altLang="en-US" dirty="0" smtClean="0"/>
              <a:t>按一下以編輯母片標題樣式</a:t>
            </a:r>
            <a:r>
              <a:rPr lang="en-US" altLang="zh-TW" dirty="0" smtClean="0"/>
              <a:t/>
            </a:r>
            <a:br>
              <a:rPr lang="en-US" altLang="zh-TW" dirty="0" smtClean="0"/>
            </a:br>
            <a:endParaRPr lang="zh-TW" altLang="en-US" dirty="0"/>
          </a:p>
        </p:txBody>
      </p:sp>
      <p:sp>
        <p:nvSpPr>
          <p:cNvPr id="3" name="文字版面配置區 2"/>
          <p:cNvSpPr>
            <a:spLocks noGrp="1"/>
          </p:cNvSpPr>
          <p:nvPr>
            <p:ph type="body" idx="1"/>
          </p:nvPr>
        </p:nvSpPr>
        <p:spPr>
          <a:xfrm>
            <a:off x="457200" y="1200150"/>
            <a:ext cx="8075240" cy="3747864"/>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65" r:id="rId3"/>
    <p:sldLayoutId id="2147483650" r:id="rId4"/>
    <p:sldLayoutId id="2147483664"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6" r:id="rId17"/>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492582"/>
          </a:solidFill>
          <a:latin typeface="Gill Sans MT" pitchFamily="34" charset="0"/>
          <a:ea typeface="微軟正黑體" pitchFamily="34" charset="-120"/>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rgbClr val="492582"/>
          </a:solidFill>
          <a:latin typeface="Gill Sans MT" pitchFamily="34" charset="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000" kern="1200">
          <a:solidFill>
            <a:srgbClr val="492582"/>
          </a:solidFill>
          <a:latin typeface="Gill Sans MT" pitchFamily="34" charset="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1800" kern="1200">
          <a:solidFill>
            <a:srgbClr val="492582"/>
          </a:solidFill>
          <a:latin typeface="Gill Sans M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492582"/>
          </a:solidFill>
          <a:latin typeface="Gill Sans MT"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rgbClr val="492582"/>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6.xml"/><Relationship Id="rId7" Type="http://schemas.openxmlformats.org/officeDocument/2006/relationships/image" Target="../media/image20.pn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0.jpeg"/><Relationship Id="rId4" Type="http://schemas.openxmlformats.org/officeDocument/2006/relationships/diagramQuickStyle" Target="../diagrams/quickStyle2.xml"/><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7"/>
          </p:nvPr>
        </p:nvSpPr>
        <p:spPr/>
        <p:txBody>
          <a:bodyPr>
            <a:normAutofit/>
          </a:bodyPr>
          <a:lstStyle/>
          <a:p>
            <a:r>
              <a:rPr lang="en-US" altLang="zh-TW" dirty="0" smtClean="0"/>
              <a:t>MS610/MX611/MW612</a:t>
            </a:r>
            <a:endParaRPr lang="en-US" altLang="zh-TW" dirty="0"/>
          </a:p>
          <a:p>
            <a:r>
              <a:rPr lang="en-US" altLang="zh-TW" dirty="0" smtClean="0"/>
              <a:t>Sales Kit</a:t>
            </a:r>
            <a:endParaRPr lang="zh-TW" altLang="en-US" dirty="0"/>
          </a:p>
        </p:txBody>
      </p:sp>
      <p:sp>
        <p:nvSpPr>
          <p:cNvPr id="4" name="文字版面配置區 3"/>
          <p:cNvSpPr>
            <a:spLocks noGrp="1"/>
          </p:cNvSpPr>
          <p:nvPr>
            <p:ph type="body" sz="quarter" idx="19"/>
          </p:nvPr>
        </p:nvSpPr>
        <p:spPr/>
        <p:txBody>
          <a:bodyPr/>
          <a:lstStyle/>
          <a:p>
            <a:endParaRPr lang="zh-TW" altLang="en-US" dirty="0"/>
          </a:p>
        </p:txBody>
      </p:sp>
      <p:sp>
        <p:nvSpPr>
          <p:cNvPr id="5" name="文字版面配置區 4"/>
          <p:cNvSpPr>
            <a:spLocks noGrp="1"/>
          </p:cNvSpPr>
          <p:nvPr>
            <p:ph type="body" sz="quarter" idx="20"/>
          </p:nvPr>
        </p:nvSpPr>
        <p:spPr/>
        <p:txBody>
          <a:bodyPr/>
          <a:lstStyle/>
          <a:p>
            <a:endParaRPr lang="zh-TW" altLang="en-US" dirty="0"/>
          </a:p>
        </p:txBody>
      </p:sp>
      <p:sp>
        <p:nvSpPr>
          <p:cNvPr id="6" name="文字版面配置區 5"/>
          <p:cNvSpPr>
            <a:spLocks noGrp="1"/>
          </p:cNvSpPr>
          <p:nvPr>
            <p:ph type="body" sz="quarter" idx="21"/>
          </p:nvPr>
        </p:nvSpPr>
        <p:spPr/>
        <p:txBody>
          <a:bodyPr/>
          <a:lstStyle/>
          <a:p>
            <a:endParaRPr lang="zh-TW" altLang="en-US" dirty="0"/>
          </a:p>
        </p:txBody>
      </p:sp>
      <p:sp>
        <p:nvSpPr>
          <p:cNvPr id="7" name="文字版面配置區 6"/>
          <p:cNvSpPr>
            <a:spLocks noGrp="1"/>
          </p:cNvSpPr>
          <p:nvPr>
            <p:ph type="body" sz="quarter" idx="22"/>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6051" y="307775"/>
            <a:ext cx="7427168" cy="907610"/>
          </a:xfrm>
        </p:spPr>
        <p:txBody>
          <a:bodyPr>
            <a:normAutofit/>
          </a:bodyPr>
          <a:lstStyle/>
          <a:p>
            <a:r>
              <a:rPr lang="en-US" altLang="zh-TW" dirty="0" smtClean="0"/>
              <a:t>Sharp Contrast</a:t>
            </a:r>
            <a:endParaRPr lang="zh-TW" altLang="en-US" dirty="0"/>
          </a:p>
        </p:txBody>
      </p:sp>
      <p:sp>
        <p:nvSpPr>
          <p:cNvPr id="3" name="文字方塊 2"/>
          <p:cNvSpPr txBox="1"/>
          <p:nvPr/>
        </p:nvSpPr>
        <p:spPr>
          <a:xfrm>
            <a:off x="548642" y="1203598"/>
            <a:ext cx="7833860" cy="1477328"/>
          </a:xfrm>
          <a:prstGeom prst="rect">
            <a:avLst/>
          </a:prstGeom>
          <a:noFill/>
        </p:spPr>
        <p:txBody>
          <a:bodyPr wrap="square" rtlCol="0">
            <a:spAutoFit/>
          </a:bodyPr>
          <a:lstStyle/>
          <a:p>
            <a:pPr algn="just"/>
            <a:r>
              <a:rPr lang="en-US" altLang="zh-TW" dirty="0" smtClean="0"/>
              <a:t>A </a:t>
            </a:r>
            <a:r>
              <a:rPr lang="en-US" altLang="zh-TW" dirty="0"/>
              <a:t>high contrast ratio ensures that every text, image, graph, chart and video is projected with optimal clarity and enhanced sharpness, especially for numerical data. This is for presenters to view their presentation files clearly and the audience to stay focused on the contents projected.</a:t>
            </a:r>
            <a:endParaRPr lang="zh-TW" altLang="en-US" dirty="0"/>
          </a:p>
          <a:p>
            <a:pPr lvl="0" algn="just"/>
            <a:endParaRPr lang="zh-TW" altLang="en-US" dirty="0"/>
          </a:p>
        </p:txBody>
      </p:sp>
      <p:sp>
        <p:nvSpPr>
          <p:cNvPr id="13" name="矩形 12"/>
          <p:cNvSpPr/>
          <p:nvPr/>
        </p:nvSpPr>
        <p:spPr>
          <a:xfrm>
            <a:off x="13636" y="11336"/>
            <a:ext cx="2016224" cy="307777"/>
          </a:xfrm>
          <a:prstGeom prst="rect">
            <a:avLst/>
          </a:prstGeom>
          <a:solidFill>
            <a:schemeClr val="accent3">
              <a:lumMod val="20000"/>
              <a:lumOff val="80000"/>
            </a:schemeClr>
          </a:solidFill>
        </p:spPr>
        <p:txBody>
          <a:bodyPr wrap="square">
            <a:spAutoFit/>
          </a:bodyPr>
          <a:lstStyle/>
          <a:p>
            <a:pPr lvl="0" algn="ctr"/>
            <a:r>
              <a:rPr lang="en-US" altLang="zh-TW" sz="1400" dirty="0">
                <a:solidFill>
                  <a:schemeClr val="accent3">
                    <a:lumMod val="75000"/>
                  </a:schemeClr>
                </a:solidFill>
              </a:rPr>
              <a:t>Image Performance</a:t>
            </a:r>
          </a:p>
        </p:txBody>
      </p:sp>
      <p:sp>
        <p:nvSpPr>
          <p:cNvPr id="15" name="矩形 14"/>
          <p:cNvSpPr/>
          <p:nvPr/>
        </p:nvSpPr>
        <p:spPr>
          <a:xfrm>
            <a:off x="2029860" y="11314"/>
            <a:ext cx="2016224" cy="307777"/>
          </a:xfrm>
          <a:prstGeom prst="rect">
            <a:avLst/>
          </a:prstGeom>
          <a:solidFill>
            <a:schemeClr val="bg1">
              <a:lumMod val="95000"/>
            </a:schemeClr>
          </a:solidFill>
        </p:spPr>
        <p:txBody>
          <a:bodyPr wrap="square">
            <a:spAutoFit/>
          </a:bodyPr>
          <a:lstStyle/>
          <a:p>
            <a:pPr lvl="0" algn="ctr"/>
            <a:r>
              <a:rPr lang="en-US" altLang="zh-TW" sz="1400" dirty="0">
                <a:solidFill>
                  <a:schemeClr val="bg1">
                    <a:lumMod val="65000"/>
                  </a:schemeClr>
                </a:solidFill>
              </a:rPr>
              <a:t>Easy Set-up</a:t>
            </a:r>
          </a:p>
        </p:txBody>
      </p:sp>
      <p:sp>
        <p:nvSpPr>
          <p:cNvPr id="19" name="矩形 18"/>
          <p:cNvSpPr/>
          <p:nvPr/>
        </p:nvSpPr>
        <p:spPr>
          <a:xfrm>
            <a:off x="4046084" y="11336"/>
            <a:ext cx="2016224" cy="307777"/>
          </a:xfrm>
          <a:prstGeom prst="rect">
            <a:avLst/>
          </a:prstGeom>
          <a:solidFill>
            <a:schemeClr val="bg1">
              <a:lumMod val="95000"/>
            </a:schemeClr>
          </a:solidFill>
        </p:spPr>
        <p:txBody>
          <a:bodyPr wrap="square">
            <a:spAutoFit/>
          </a:bodyPr>
          <a:lstStyle/>
          <a:p>
            <a:pPr lvl="0" algn="ctr"/>
            <a:r>
              <a:rPr lang="en-US" altLang="zh-TW" sz="1400" dirty="0">
                <a:solidFill>
                  <a:schemeClr val="bg1">
                    <a:lumMod val="65000"/>
                  </a:schemeClr>
                </a:solidFill>
              </a:rPr>
              <a:t>Low Maintenance Cost</a:t>
            </a:r>
          </a:p>
        </p:txBody>
      </p:sp>
      <p:sp>
        <p:nvSpPr>
          <p:cNvPr id="21" name="矩形 20"/>
          <p:cNvSpPr/>
          <p:nvPr/>
        </p:nvSpPr>
        <p:spPr>
          <a:xfrm>
            <a:off x="6062308" y="11314"/>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Mobile Presentation</a:t>
            </a:r>
          </a:p>
        </p:txBody>
      </p:sp>
      <p:pic>
        <p:nvPicPr>
          <p:cNvPr id="2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9248" y="2571750"/>
            <a:ext cx="5832648" cy="2431121"/>
          </a:xfrm>
          <a:prstGeom prst="rect">
            <a:avLst/>
          </a:prstGeom>
          <a:noFill/>
          <a:ln w="9525">
            <a:noFill/>
            <a:miter lim="800000"/>
            <a:headEnd/>
            <a:tailEnd/>
          </a:ln>
        </p:spPr>
      </p:pic>
    </p:spTree>
    <p:extLst>
      <p:ext uri="{BB962C8B-B14F-4D97-AF65-F5344CB8AC3E}">
        <p14:creationId xmlns:p14="http://schemas.microsoft.com/office/powerpoint/2010/main" val="34492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6051" y="307775"/>
            <a:ext cx="7427168" cy="907610"/>
          </a:xfrm>
        </p:spPr>
        <p:txBody>
          <a:bodyPr>
            <a:normAutofit/>
          </a:bodyPr>
          <a:lstStyle/>
          <a:p>
            <a:pPr lvl="0"/>
            <a:r>
              <a:rPr lang="en-US" altLang="zh-TW" dirty="0"/>
              <a:t>3D color management</a:t>
            </a:r>
          </a:p>
        </p:txBody>
      </p:sp>
      <p:pic>
        <p:nvPicPr>
          <p:cNvPr id="7" name="Picture 2"/>
          <p:cNvPicPr>
            <a:picLocks noChangeAspect="1" noChangeArrowheads="1"/>
          </p:cNvPicPr>
          <p:nvPr/>
        </p:nvPicPr>
        <p:blipFill>
          <a:blip r:embed="rId2" cstate="print"/>
          <a:srcRect/>
          <a:stretch>
            <a:fillRect/>
          </a:stretch>
        </p:blipFill>
        <p:spPr bwMode="auto">
          <a:xfrm>
            <a:off x="1453300" y="2125637"/>
            <a:ext cx="5621521" cy="2787759"/>
          </a:xfrm>
          <a:prstGeom prst="rect">
            <a:avLst/>
          </a:prstGeom>
          <a:noFill/>
          <a:ln w="9525">
            <a:noFill/>
            <a:miter lim="800000"/>
            <a:headEnd/>
            <a:tailEnd/>
          </a:ln>
        </p:spPr>
      </p:pic>
      <p:sp>
        <p:nvSpPr>
          <p:cNvPr id="8" name="矩形 7"/>
          <p:cNvSpPr/>
          <p:nvPr/>
        </p:nvSpPr>
        <p:spPr>
          <a:xfrm>
            <a:off x="500748" y="915566"/>
            <a:ext cx="8136904" cy="1200329"/>
          </a:xfrm>
          <a:prstGeom prst="rect">
            <a:avLst/>
          </a:prstGeom>
        </p:spPr>
        <p:txBody>
          <a:bodyPr wrap="square">
            <a:spAutoFit/>
          </a:bodyPr>
          <a:lstStyle/>
          <a:p>
            <a:r>
              <a:rPr lang="en-US" altLang="zh-TW" b="1" dirty="0" smtClean="0"/>
              <a:t>Independent 3D Color Management for Six Primary Colors</a:t>
            </a:r>
          </a:p>
          <a:p>
            <a:r>
              <a:rPr lang="en-US" altLang="zh-TW" dirty="0" err="1" smtClean="0"/>
              <a:t>BenQ’s</a:t>
            </a:r>
            <a:r>
              <a:rPr lang="en-US" altLang="zh-TW" dirty="0" smtClean="0"/>
              <a:t> exclusive 3D color management tool ensures 100% uncompromised color customization with the freedom to independently fine-tune the hue, grain and saturation levels of all six primary colors (R/G/B/C/M/Y).</a:t>
            </a:r>
            <a:endParaRPr lang="en-US" altLang="zh-TW" dirty="0"/>
          </a:p>
        </p:txBody>
      </p:sp>
      <p:sp>
        <p:nvSpPr>
          <p:cNvPr id="9" name="矩形 8"/>
          <p:cNvSpPr/>
          <p:nvPr/>
        </p:nvSpPr>
        <p:spPr>
          <a:xfrm>
            <a:off x="13636" y="11336"/>
            <a:ext cx="2016224" cy="307777"/>
          </a:xfrm>
          <a:prstGeom prst="rect">
            <a:avLst/>
          </a:prstGeom>
          <a:solidFill>
            <a:schemeClr val="accent3">
              <a:lumMod val="20000"/>
              <a:lumOff val="80000"/>
            </a:schemeClr>
          </a:solidFill>
        </p:spPr>
        <p:txBody>
          <a:bodyPr wrap="square">
            <a:spAutoFit/>
          </a:bodyPr>
          <a:lstStyle/>
          <a:p>
            <a:pPr lvl="0" algn="ctr"/>
            <a:r>
              <a:rPr lang="en-US" altLang="zh-TW" sz="1400" dirty="0">
                <a:solidFill>
                  <a:schemeClr val="accent3">
                    <a:lumMod val="75000"/>
                  </a:schemeClr>
                </a:solidFill>
              </a:rPr>
              <a:t>Image Performance</a:t>
            </a:r>
          </a:p>
        </p:txBody>
      </p:sp>
      <p:sp>
        <p:nvSpPr>
          <p:cNvPr id="10" name="矩形 9"/>
          <p:cNvSpPr/>
          <p:nvPr/>
        </p:nvSpPr>
        <p:spPr>
          <a:xfrm>
            <a:off x="2029860" y="11314"/>
            <a:ext cx="2016224" cy="307777"/>
          </a:xfrm>
          <a:prstGeom prst="rect">
            <a:avLst/>
          </a:prstGeom>
          <a:solidFill>
            <a:schemeClr val="bg1">
              <a:lumMod val="95000"/>
            </a:schemeClr>
          </a:solidFill>
        </p:spPr>
        <p:txBody>
          <a:bodyPr wrap="square">
            <a:spAutoFit/>
          </a:bodyPr>
          <a:lstStyle/>
          <a:p>
            <a:pPr lvl="0" algn="ctr"/>
            <a:r>
              <a:rPr lang="en-US" altLang="zh-TW" sz="1400" dirty="0">
                <a:solidFill>
                  <a:schemeClr val="bg1">
                    <a:lumMod val="65000"/>
                  </a:schemeClr>
                </a:solidFill>
              </a:rPr>
              <a:t>Easy Set-up</a:t>
            </a:r>
          </a:p>
        </p:txBody>
      </p:sp>
      <p:sp>
        <p:nvSpPr>
          <p:cNvPr id="11" name="矩形 10"/>
          <p:cNvSpPr/>
          <p:nvPr/>
        </p:nvSpPr>
        <p:spPr>
          <a:xfrm>
            <a:off x="4046084" y="11336"/>
            <a:ext cx="2016224" cy="307777"/>
          </a:xfrm>
          <a:prstGeom prst="rect">
            <a:avLst/>
          </a:prstGeom>
          <a:solidFill>
            <a:schemeClr val="bg1">
              <a:lumMod val="95000"/>
            </a:schemeClr>
          </a:solidFill>
        </p:spPr>
        <p:txBody>
          <a:bodyPr wrap="square">
            <a:spAutoFit/>
          </a:bodyPr>
          <a:lstStyle/>
          <a:p>
            <a:pPr lvl="0" algn="ctr"/>
            <a:r>
              <a:rPr lang="en-US" altLang="zh-TW" sz="1400" dirty="0">
                <a:solidFill>
                  <a:schemeClr val="bg1">
                    <a:lumMod val="65000"/>
                  </a:schemeClr>
                </a:solidFill>
              </a:rPr>
              <a:t>Low Maintenance Cost</a:t>
            </a:r>
          </a:p>
        </p:txBody>
      </p:sp>
      <p:sp>
        <p:nvSpPr>
          <p:cNvPr id="13" name="矩形 12"/>
          <p:cNvSpPr/>
          <p:nvPr/>
        </p:nvSpPr>
        <p:spPr>
          <a:xfrm>
            <a:off x="6062308" y="11314"/>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Mobile Presentation</a:t>
            </a:r>
          </a:p>
        </p:txBody>
      </p:sp>
    </p:spTree>
    <p:extLst>
      <p:ext uri="{BB962C8B-B14F-4D97-AF65-F5344CB8AC3E}">
        <p14:creationId xmlns:p14="http://schemas.microsoft.com/office/powerpoint/2010/main" val="1018477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文字方塊 2"/>
          <p:cNvSpPr txBox="1">
            <a:spLocks noChangeArrowheads="1"/>
          </p:cNvSpPr>
          <p:nvPr/>
        </p:nvSpPr>
        <p:spPr bwMode="auto">
          <a:xfrm>
            <a:off x="467544" y="307217"/>
            <a:ext cx="5040312" cy="646331"/>
          </a:xfrm>
          <a:prstGeom prst="rect">
            <a:avLst/>
          </a:prstGeom>
          <a:noFill/>
          <a:ln w="9525">
            <a:noFill/>
            <a:miter lim="800000"/>
            <a:headEnd/>
            <a:tailEnd/>
          </a:ln>
        </p:spPr>
        <p:txBody>
          <a:bodyPr>
            <a:spAutoFit/>
          </a:bodyPr>
          <a:lstStyle/>
          <a:p>
            <a:r>
              <a:rPr kumimoji="0" lang="en-US" altLang="zh-TW" sz="3600" dirty="0" smtClean="0">
                <a:solidFill>
                  <a:srgbClr val="492582"/>
                </a:solidFill>
              </a:rPr>
              <a:t>Vertical Keystone</a:t>
            </a:r>
            <a:endParaRPr kumimoji="0" lang="zh-TW" altLang="en-US" sz="3600" dirty="0">
              <a:solidFill>
                <a:srgbClr val="492582"/>
              </a:solidFill>
            </a:endParaRPr>
          </a:p>
        </p:txBody>
      </p:sp>
      <p:sp>
        <p:nvSpPr>
          <p:cNvPr id="11" name="矩形 10"/>
          <p:cNvSpPr/>
          <p:nvPr/>
        </p:nvSpPr>
        <p:spPr>
          <a:xfrm>
            <a:off x="13636" y="11336"/>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Image Performance</a:t>
            </a:r>
          </a:p>
        </p:txBody>
      </p:sp>
      <p:sp>
        <p:nvSpPr>
          <p:cNvPr id="12" name="矩形 11"/>
          <p:cNvSpPr/>
          <p:nvPr/>
        </p:nvSpPr>
        <p:spPr>
          <a:xfrm>
            <a:off x="2029860" y="11314"/>
            <a:ext cx="2016224" cy="307777"/>
          </a:xfrm>
          <a:prstGeom prst="rect">
            <a:avLst/>
          </a:prstGeom>
          <a:solidFill>
            <a:schemeClr val="accent2">
              <a:lumMod val="20000"/>
              <a:lumOff val="80000"/>
            </a:schemeClr>
          </a:solidFill>
        </p:spPr>
        <p:txBody>
          <a:bodyPr wrap="square">
            <a:spAutoFit/>
          </a:bodyPr>
          <a:lstStyle/>
          <a:p>
            <a:pPr lvl="0" algn="ctr"/>
            <a:r>
              <a:rPr lang="en-US" altLang="zh-TW" sz="1400" dirty="0">
                <a:solidFill>
                  <a:schemeClr val="accent2"/>
                </a:solidFill>
              </a:rPr>
              <a:t>Easy Set-up</a:t>
            </a:r>
          </a:p>
        </p:txBody>
      </p:sp>
      <p:sp>
        <p:nvSpPr>
          <p:cNvPr id="13" name="矩形 12"/>
          <p:cNvSpPr/>
          <p:nvPr/>
        </p:nvSpPr>
        <p:spPr>
          <a:xfrm>
            <a:off x="4046084" y="11336"/>
            <a:ext cx="2016224" cy="307777"/>
          </a:xfrm>
          <a:prstGeom prst="rect">
            <a:avLst/>
          </a:prstGeom>
          <a:solidFill>
            <a:schemeClr val="bg1">
              <a:lumMod val="95000"/>
            </a:schemeClr>
          </a:solidFill>
        </p:spPr>
        <p:txBody>
          <a:bodyPr wrap="square">
            <a:spAutoFit/>
          </a:bodyPr>
          <a:lstStyle/>
          <a:p>
            <a:pPr lvl="0" algn="ctr"/>
            <a:r>
              <a:rPr lang="en-US" altLang="zh-TW" sz="1400" dirty="0">
                <a:solidFill>
                  <a:schemeClr val="bg1">
                    <a:lumMod val="65000"/>
                  </a:schemeClr>
                </a:solidFill>
              </a:rPr>
              <a:t>Low Maintenance Cost</a:t>
            </a:r>
          </a:p>
        </p:txBody>
      </p:sp>
      <p:sp>
        <p:nvSpPr>
          <p:cNvPr id="16" name="矩形 15"/>
          <p:cNvSpPr/>
          <p:nvPr/>
        </p:nvSpPr>
        <p:spPr>
          <a:xfrm>
            <a:off x="6062308" y="11314"/>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Mobile Presentation</a:t>
            </a:r>
          </a:p>
        </p:txBody>
      </p:sp>
      <p:pic>
        <p:nvPicPr>
          <p:cNvPr id="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827" y="2563161"/>
            <a:ext cx="54102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467544" y="1275606"/>
            <a:ext cx="8352928" cy="923330"/>
          </a:xfrm>
          <a:prstGeom prst="rect">
            <a:avLst/>
          </a:prstGeom>
        </p:spPr>
        <p:txBody>
          <a:bodyPr wrap="square">
            <a:spAutoFit/>
          </a:bodyPr>
          <a:lstStyle/>
          <a:p>
            <a:r>
              <a:rPr lang="en-US" altLang="zh-TW" dirty="0"/>
              <a:t>When the projector is placed off center, the automatic keystone correction feature gives you a wider projector installation flexibility by correcting the trapezoid effect using vertical adjustment automatically.</a:t>
            </a:r>
            <a:endParaRPr lang="zh-TW" altLang="en-US" dirty="0"/>
          </a:p>
        </p:txBody>
      </p:sp>
    </p:spTree>
    <p:extLst>
      <p:ext uri="{BB962C8B-B14F-4D97-AF65-F5344CB8AC3E}">
        <p14:creationId xmlns:p14="http://schemas.microsoft.com/office/powerpoint/2010/main" val="781608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C:\Users\Public\Documents\KeyShot 5\Renderings\Foxconn_0623.76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417" t="-1250" r="13373" b="10656"/>
          <a:stretch/>
        </p:blipFill>
        <p:spPr bwMode="auto">
          <a:xfrm>
            <a:off x="5349264" y="2629887"/>
            <a:ext cx="2168398" cy="155171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Public\Documents\KeyShot 5\Renderings\Foxconn_0623.76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417" t="-1250" r="13373" b="10656"/>
          <a:stretch/>
        </p:blipFill>
        <p:spPr bwMode="auto">
          <a:xfrm>
            <a:off x="823816" y="2645759"/>
            <a:ext cx="2168398" cy="1551714"/>
          </a:xfrm>
          <a:prstGeom prst="rect">
            <a:avLst/>
          </a:prstGeom>
          <a:noFill/>
          <a:extLst>
            <a:ext uri="{909E8E84-426E-40DD-AFC4-6F175D3DCCD1}">
              <a14:hiddenFill xmlns:a14="http://schemas.microsoft.com/office/drawing/2010/main">
                <a:solidFill>
                  <a:srgbClr val="FFFFFF"/>
                </a:solidFill>
              </a14:hiddenFill>
            </a:ext>
          </a:extLst>
        </p:spPr>
      </p:pic>
      <p:sp>
        <p:nvSpPr>
          <p:cNvPr id="29701" name="文字方塊 4"/>
          <p:cNvSpPr txBox="1">
            <a:spLocks noChangeArrowheads="1"/>
          </p:cNvSpPr>
          <p:nvPr/>
        </p:nvSpPr>
        <p:spPr bwMode="auto">
          <a:xfrm>
            <a:off x="395537" y="897564"/>
            <a:ext cx="7900853" cy="681540"/>
          </a:xfrm>
          <a:prstGeom prst="rect">
            <a:avLst/>
          </a:prstGeom>
          <a:noFill/>
          <a:ln w="9525">
            <a:noFill/>
            <a:miter lim="800000"/>
            <a:headEnd/>
            <a:tailEnd/>
          </a:ln>
        </p:spPr>
        <p:txBody>
          <a:bodyPr/>
          <a:lstStyle/>
          <a:p>
            <a:pPr indent="-457200">
              <a:lnSpc>
                <a:spcPct val="80000"/>
              </a:lnSpc>
            </a:pPr>
            <a:r>
              <a:rPr kumimoji="0" lang="en-US" altLang="zh-TW" dirty="0">
                <a:solidFill>
                  <a:srgbClr val="492582"/>
                </a:solidFill>
              </a:rPr>
              <a:t>When users turn off the </a:t>
            </a:r>
            <a:r>
              <a:rPr kumimoji="0" lang="en-US" altLang="zh-TW" dirty="0" smtClean="0">
                <a:solidFill>
                  <a:srgbClr val="492582"/>
                </a:solidFill>
              </a:rPr>
              <a:t>projectors, the projector </a:t>
            </a:r>
            <a:r>
              <a:rPr kumimoji="0" lang="en-US" altLang="zh-TW" dirty="0">
                <a:solidFill>
                  <a:srgbClr val="492582"/>
                </a:solidFill>
              </a:rPr>
              <a:t>will maintain </a:t>
            </a:r>
            <a:r>
              <a:rPr kumimoji="0" lang="en-US" altLang="zh-TW" dirty="0" smtClean="0">
                <a:solidFill>
                  <a:srgbClr val="492582"/>
                </a:solidFill>
              </a:rPr>
              <a:t>at 30</a:t>
            </a:r>
            <a:r>
              <a:rPr kumimoji="0" lang="en-US" altLang="zh-TW" dirty="0">
                <a:solidFill>
                  <a:srgbClr val="492582"/>
                </a:solidFill>
              </a:rPr>
              <a:t>% of power during the 90 </a:t>
            </a:r>
            <a:r>
              <a:rPr kumimoji="0" lang="en-US" altLang="zh-TW" dirty="0" smtClean="0">
                <a:solidFill>
                  <a:srgbClr val="492582"/>
                </a:solidFill>
              </a:rPr>
              <a:t>seconds. If </a:t>
            </a:r>
            <a:r>
              <a:rPr kumimoji="0" lang="en-US" altLang="zh-TW" dirty="0">
                <a:solidFill>
                  <a:srgbClr val="492582"/>
                </a:solidFill>
              </a:rPr>
              <a:t>users </a:t>
            </a:r>
            <a:r>
              <a:rPr kumimoji="0" lang="en-US" altLang="zh-TW" dirty="0" smtClean="0">
                <a:solidFill>
                  <a:srgbClr val="492582"/>
                </a:solidFill>
              </a:rPr>
              <a:t>turn </a:t>
            </a:r>
            <a:r>
              <a:rPr kumimoji="0" lang="en-US" altLang="zh-TW" dirty="0">
                <a:solidFill>
                  <a:srgbClr val="492582"/>
                </a:solidFill>
              </a:rPr>
              <a:t>on the projector within </a:t>
            </a:r>
            <a:r>
              <a:rPr kumimoji="0" lang="en-US" altLang="zh-TW" dirty="0" smtClean="0">
                <a:solidFill>
                  <a:srgbClr val="492582"/>
                </a:solidFill>
              </a:rPr>
              <a:t>90seconds</a:t>
            </a:r>
            <a:r>
              <a:rPr kumimoji="0" lang="en-US" altLang="zh-TW" dirty="0">
                <a:solidFill>
                  <a:srgbClr val="492582"/>
                </a:solidFill>
              </a:rPr>
              <a:t>, the projector </a:t>
            </a:r>
            <a:r>
              <a:rPr kumimoji="0" lang="en-US" altLang="zh-TW" dirty="0" smtClean="0">
                <a:solidFill>
                  <a:srgbClr val="492582"/>
                </a:solidFill>
              </a:rPr>
              <a:t>will start </a:t>
            </a:r>
            <a:r>
              <a:rPr kumimoji="0" lang="en-US" altLang="zh-TW" dirty="0">
                <a:solidFill>
                  <a:srgbClr val="492582"/>
                </a:solidFill>
              </a:rPr>
              <a:t>immediately.</a:t>
            </a:r>
            <a:endParaRPr kumimoji="0" lang="zh-TW" altLang="en-US" dirty="0">
              <a:solidFill>
                <a:srgbClr val="492582"/>
              </a:solidFill>
            </a:endParaRPr>
          </a:p>
        </p:txBody>
      </p:sp>
      <p:pic>
        <p:nvPicPr>
          <p:cNvPr id="29702" name="圖片 31" descr="123.gif"/>
          <p:cNvPicPr>
            <a:picLocks noChangeAspect="1"/>
          </p:cNvPicPr>
          <p:nvPr/>
        </p:nvPicPr>
        <p:blipFill>
          <a:blip r:embed="rId3"/>
          <a:srcRect/>
          <a:stretch>
            <a:fillRect/>
          </a:stretch>
        </p:blipFill>
        <p:spPr bwMode="auto">
          <a:xfrm>
            <a:off x="3703887" y="2622743"/>
            <a:ext cx="9525" cy="7144"/>
          </a:xfrm>
          <a:prstGeom prst="rect">
            <a:avLst/>
          </a:prstGeom>
          <a:noFill/>
          <a:ln w="9525">
            <a:noFill/>
            <a:miter lim="800000"/>
            <a:headEnd/>
            <a:tailEnd/>
          </a:ln>
        </p:spPr>
      </p:pic>
      <p:grpSp>
        <p:nvGrpSpPr>
          <p:cNvPr id="2" name="群組 32"/>
          <p:cNvGrpSpPr>
            <a:grpSpLocks/>
          </p:cNvGrpSpPr>
          <p:nvPr/>
        </p:nvGrpSpPr>
        <p:grpSpPr bwMode="auto">
          <a:xfrm rot="-1891262">
            <a:off x="1967299" y="3747827"/>
            <a:ext cx="211489" cy="464467"/>
            <a:chOff x="5498593" y="3087461"/>
            <a:chExt cx="1017623" cy="2335019"/>
          </a:xfrm>
        </p:grpSpPr>
        <p:sp>
          <p:nvSpPr>
            <p:cNvPr id="29717" name="流程圖: 延遲 33"/>
            <p:cNvSpPr>
              <a:spLocks noChangeArrowheads="1"/>
            </p:cNvSpPr>
            <p:nvPr/>
          </p:nvSpPr>
          <p:spPr bwMode="auto">
            <a:xfrm rot="-6364978">
              <a:off x="4835139" y="3750915"/>
              <a:ext cx="2335019" cy="1008112"/>
            </a:xfrm>
            <a:prstGeom prst="flowChartDelay">
              <a:avLst/>
            </a:prstGeom>
            <a:solidFill>
              <a:srgbClr val="FFCC66"/>
            </a:solidFill>
            <a:ln w="9525" algn="ctr">
              <a:noFill/>
              <a:round/>
              <a:headEnd/>
              <a:tailEnd/>
            </a:ln>
          </p:spPr>
          <p:txBody>
            <a:bodyPr/>
            <a:lstStyle/>
            <a:p>
              <a:endParaRPr kumimoji="0" lang="zh-TW" altLang="en-US">
                <a:solidFill>
                  <a:srgbClr val="492582"/>
                </a:solidFill>
              </a:endParaRPr>
            </a:p>
          </p:txBody>
        </p:sp>
        <p:sp>
          <p:nvSpPr>
            <p:cNvPr id="29718" name="流程圖: 延遲 34"/>
            <p:cNvSpPr>
              <a:spLocks noChangeArrowheads="1"/>
            </p:cNvSpPr>
            <p:nvPr/>
          </p:nvSpPr>
          <p:spPr bwMode="auto">
            <a:xfrm rot="-6364978">
              <a:off x="5491679" y="3299157"/>
              <a:ext cx="647180" cy="586036"/>
            </a:xfrm>
            <a:prstGeom prst="flowChartDelay">
              <a:avLst/>
            </a:prstGeom>
            <a:solidFill>
              <a:srgbClr val="FF0000"/>
            </a:solidFill>
            <a:ln w="9525" algn="ctr">
              <a:noFill/>
              <a:round/>
              <a:headEnd/>
              <a:tailEnd/>
            </a:ln>
          </p:spPr>
          <p:txBody>
            <a:bodyPr/>
            <a:lstStyle/>
            <a:p>
              <a:endParaRPr kumimoji="0" lang="zh-TW" altLang="en-US">
                <a:solidFill>
                  <a:srgbClr val="492582"/>
                </a:solidFill>
              </a:endParaRPr>
            </a:p>
          </p:txBody>
        </p:sp>
        <p:cxnSp>
          <p:nvCxnSpPr>
            <p:cNvPr id="29719" name="直線接點 35"/>
            <p:cNvCxnSpPr>
              <a:cxnSpLocks noChangeShapeType="1"/>
            </p:cNvCxnSpPr>
            <p:nvPr/>
          </p:nvCxnSpPr>
          <p:spPr bwMode="auto">
            <a:xfrm flipV="1">
              <a:off x="5940152" y="4797152"/>
              <a:ext cx="504056" cy="144736"/>
            </a:xfrm>
            <a:prstGeom prst="line">
              <a:avLst/>
            </a:prstGeom>
            <a:noFill/>
            <a:ln w="9525" algn="ctr">
              <a:solidFill>
                <a:schemeClr val="tx1"/>
              </a:solidFill>
              <a:round/>
              <a:headEnd/>
              <a:tailEnd/>
            </a:ln>
          </p:spPr>
        </p:cxnSp>
        <p:cxnSp>
          <p:nvCxnSpPr>
            <p:cNvPr id="29720" name="直線接點 36"/>
            <p:cNvCxnSpPr>
              <a:cxnSpLocks noChangeShapeType="1"/>
            </p:cNvCxnSpPr>
            <p:nvPr/>
          </p:nvCxnSpPr>
          <p:spPr bwMode="auto">
            <a:xfrm flipV="1">
              <a:off x="5940152" y="4869160"/>
              <a:ext cx="504056" cy="144736"/>
            </a:xfrm>
            <a:prstGeom prst="line">
              <a:avLst/>
            </a:prstGeom>
            <a:noFill/>
            <a:ln w="9525" algn="ctr">
              <a:solidFill>
                <a:schemeClr val="tx1"/>
              </a:solidFill>
              <a:round/>
              <a:headEnd/>
              <a:tailEnd/>
            </a:ln>
          </p:spPr>
        </p:cxnSp>
        <p:cxnSp>
          <p:nvCxnSpPr>
            <p:cNvPr id="29721" name="直線接點 37"/>
            <p:cNvCxnSpPr>
              <a:cxnSpLocks noChangeShapeType="1"/>
            </p:cNvCxnSpPr>
            <p:nvPr/>
          </p:nvCxnSpPr>
          <p:spPr bwMode="auto">
            <a:xfrm flipV="1">
              <a:off x="6012160" y="4940448"/>
              <a:ext cx="504056" cy="144736"/>
            </a:xfrm>
            <a:prstGeom prst="line">
              <a:avLst/>
            </a:prstGeom>
            <a:noFill/>
            <a:ln w="9525" algn="ctr">
              <a:solidFill>
                <a:schemeClr val="tx1"/>
              </a:solidFill>
              <a:round/>
              <a:headEnd/>
              <a:tailEnd/>
            </a:ln>
          </p:spPr>
        </p:cxnSp>
      </p:grpSp>
      <p:sp>
        <p:nvSpPr>
          <p:cNvPr id="23" name="文字方塊 22"/>
          <p:cNvSpPr txBox="1"/>
          <p:nvPr/>
        </p:nvSpPr>
        <p:spPr>
          <a:xfrm>
            <a:off x="3347492" y="2787774"/>
            <a:ext cx="1656184" cy="594066"/>
          </a:xfrm>
          <a:prstGeom prst="rect">
            <a:avLst/>
          </a:prstGeom>
          <a:noFill/>
        </p:spPr>
        <p:txBody>
          <a:bodyPr>
            <a:normAutofit lnSpcReduction="10000"/>
          </a:bodyPr>
          <a:lstStyle/>
          <a:p>
            <a:pPr algn="ctr" fontAlgn="auto">
              <a:spcBef>
                <a:spcPts val="0"/>
              </a:spcBef>
              <a:spcAft>
                <a:spcPts val="0"/>
              </a:spcAft>
              <a:defRPr/>
            </a:pPr>
            <a:r>
              <a:rPr kumimoji="0" lang="en-US" altLang="zh-TW" dirty="0" smtClean="0">
                <a:solidFill>
                  <a:srgbClr val="492582"/>
                </a:solidFill>
                <a:ea typeface="+mn-ea"/>
              </a:rPr>
              <a:t>Within </a:t>
            </a:r>
            <a:br>
              <a:rPr kumimoji="0" lang="en-US" altLang="zh-TW" dirty="0" smtClean="0">
                <a:solidFill>
                  <a:srgbClr val="492582"/>
                </a:solidFill>
                <a:ea typeface="+mn-ea"/>
              </a:rPr>
            </a:br>
            <a:r>
              <a:rPr kumimoji="0" lang="en-US" altLang="zh-TW" dirty="0" smtClean="0">
                <a:solidFill>
                  <a:srgbClr val="492582"/>
                </a:solidFill>
                <a:ea typeface="+mn-ea"/>
              </a:rPr>
              <a:t>90 seconds </a:t>
            </a:r>
            <a:endParaRPr kumimoji="0" lang="zh-TW" altLang="en-US" dirty="0" err="1">
              <a:solidFill>
                <a:srgbClr val="492582"/>
              </a:solidFill>
              <a:ea typeface="+mn-ea"/>
            </a:endParaRPr>
          </a:p>
        </p:txBody>
      </p:sp>
      <p:sp>
        <p:nvSpPr>
          <p:cNvPr id="29706" name="矩形圖說文字 48"/>
          <p:cNvSpPr>
            <a:spLocks noChangeArrowheads="1"/>
          </p:cNvSpPr>
          <p:nvPr/>
        </p:nvSpPr>
        <p:spPr bwMode="auto">
          <a:xfrm>
            <a:off x="791029" y="4353948"/>
            <a:ext cx="2376264" cy="377651"/>
          </a:xfrm>
          <a:prstGeom prst="wedgeRectCallout">
            <a:avLst>
              <a:gd name="adj1" fmla="val 10023"/>
              <a:gd name="adj2" fmla="val -110199"/>
            </a:avLst>
          </a:prstGeom>
          <a:solidFill>
            <a:schemeClr val="bg1"/>
          </a:solidFill>
          <a:ln w="9525" algn="ctr">
            <a:solidFill>
              <a:schemeClr val="tx1"/>
            </a:solidFill>
            <a:round/>
            <a:headEnd/>
            <a:tailEnd/>
          </a:ln>
        </p:spPr>
        <p:txBody>
          <a:bodyPr/>
          <a:lstStyle/>
          <a:p>
            <a:r>
              <a:rPr kumimoji="0" lang="en-US" altLang="zh-TW" dirty="0" smtClean="0">
                <a:solidFill>
                  <a:srgbClr val="492582"/>
                </a:solidFill>
              </a:rPr>
              <a:t>Turn off the projector</a:t>
            </a:r>
            <a:endParaRPr kumimoji="0" lang="zh-TW" altLang="en-US" dirty="0">
              <a:solidFill>
                <a:srgbClr val="492582"/>
              </a:solidFill>
            </a:endParaRPr>
          </a:p>
        </p:txBody>
      </p:sp>
      <p:sp>
        <p:nvSpPr>
          <p:cNvPr id="29707" name="矩形圖說文字 49"/>
          <p:cNvSpPr>
            <a:spLocks noChangeArrowheads="1"/>
          </p:cNvSpPr>
          <p:nvPr/>
        </p:nvSpPr>
        <p:spPr bwMode="auto">
          <a:xfrm>
            <a:off x="5293307" y="4353948"/>
            <a:ext cx="2664296" cy="572579"/>
          </a:xfrm>
          <a:prstGeom prst="wedgeRectCallout">
            <a:avLst>
              <a:gd name="adj1" fmla="val 12182"/>
              <a:gd name="adj2" fmla="val -80114"/>
            </a:avLst>
          </a:prstGeom>
          <a:solidFill>
            <a:schemeClr val="bg1"/>
          </a:solidFill>
          <a:ln w="9525" algn="ctr">
            <a:solidFill>
              <a:schemeClr val="tx1"/>
            </a:solidFill>
            <a:round/>
            <a:headEnd/>
            <a:tailEnd/>
          </a:ln>
        </p:spPr>
        <p:txBody>
          <a:bodyPr/>
          <a:lstStyle/>
          <a:p>
            <a:r>
              <a:rPr lang="en-US" altLang="zh-TW" dirty="0" smtClean="0">
                <a:solidFill>
                  <a:srgbClr val="492582"/>
                </a:solidFill>
              </a:rPr>
              <a:t>The projector will be t</a:t>
            </a:r>
            <a:r>
              <a:rPr kumimoji="0" lang="en-US" altLang="zh-TW" dirty="0" smtClean="0">
                <a:solidFill>
                  <a:srgbClr val="492582"/>
                </a:solidFill>
              </a:rPr>
              <a:t>urned on immediately</a:t>
            </a:r>
            <a:endParaRPr kumimoji="0" lang="zh-TW" altLang="en-US" dirty="0">
              <a:solidFill>
                <a:srgbClr val="492582"/>
              </a:solidFill>
            </a:endParaRPr>
          </a:p>
        </p:txBody>
      </p:sp>
      <p:sp>
        <p:nvSpPr>
          <p:cNvPr id="3" name="等腰三角形 2"/>
          <p:cNvSpPr/>
          <p:nvPr/>
        </p:nvSpPr>
        <p:spPr bwMode="auto">
          <a:xfrm rot="10800000">
            <a:off x="828006" y="1633110"/>
            <a:ext cx="1223962" cy="971550"/>
          </a:xfrm>
          <a:prstGeom prst="triangle">
            <a:avLst/>
          </a:prstGeom>
          <a:solidFill>
            <a:srgbClr val="D9D9D9">
              <a:alpha val="58000"/>
            </a:srgbClr>
          </a:solidFill>
          <a:ln w="9525" cap="flat" cmpd="sng" algn="ctr">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kumimoji="0" lang="zh-TW" altLang="en-US">
              <a:solidFill>
                <a:srgbClr val="492582"/>
              </a:solidFill>
              <a:ea typeface="+mn-ea"/>
            </a:endParaRPr>
          </a:p>
        </p:txBody>
      </p:sp>
      <p:sp>
        <p:nvSpPr>
          <p:cNvPr id="14" name="等腰三角形 13"/>
          <p:cNvSpPr/>
          <p:nvPr/>
        </p:nvSpPr>
        <p:spPr bwMode="auto">
          <a:xfrm rot="10800000">
            <a:off x="5300209" y="1658337"/>
            <a:ext cx="1223962" cy="971550"/>
          </a:xfrm>
          <a:prstGeom prst="triangle">
            <a:avLst/>
          </a:prstGeom>
          <a:solidFill>
            <a:srgbClr val="FFFF00"/>
          </a:solidFill>
          <a:ln w="9525" cap="flat" cmpd="sng" algn="ctr">
            <a:solidFill>
              <a:schemeClr val="bg1">
                <a:lumMod val="50000"/>
              </a:schemeClr>
            </a:solidFill>
            <a:prstDash val="solid"/>
            <a:round/>
            <a:headEnd type="none" w="med" len="med"/>
            <a:tailEnd type="none" w="med" len="med"/>
          </a:ln>
          <a:effectLst/>
        </p:spPr>
        <p:txBody>
          <a:bodyPr/>
          <a:lstStyle/>
          <a:p>
            <a:pPr fontAlgn="auto">
              <a:spcBef>
                <a:spcPts val="0"/>
              </a:spcBef>
              <a:spcAft>
                <a:spcPts val="0"/>
              </a:spcAft>
              <a:defRPr/>
            </a:pPr>
            <a:endParaRPr kumimoji="0" lang="zh-TW" altLang="en-US">
              <a:solidFill>
                <a:srgbClr val="492582"/>
              </a:solidFill>
              <a:ea typeface="+mn-ea"/>
            </a:endParaRPr>
          </a:p>
        </p:txBody>
      </p:sp>
      <p:grpSp>
        <p:nvGrpSpPr>
          <p:cNvPr id="4" name="群組 32"/>
          <p:cNvGrpSpPr>
            <a:grpSpLocks/>
          </p:cNvGrpSpPr>
          <p:nvPr/>
        </p:nvGrpSpPr>
        <p:grpSpPr bwMode="auto">
          <a:xfrm rot="-1891262">
            <a:off x="6533410" y="3701155"/>
            <a:ext cx="220698" cy="556506"/>
            <a:chOff x="5498593" y="3087461"/>
            <a:chExt cx="1017623" cy="2335019"/>
          </a:xfrm>
        </p:grpSpPr>
        <p:sp>
          <p:nvSpPr>
            <p:cNvPr id="29712" name="流程圖: 延遲 33"/>
            <p:cNvSpPr>
              <a:spLocks noChangeArrowheads="1"/>
            </p:cNvSpPr>
            <p:nvPr/>
          </p:nvSpPr>
          <p:spPr bwMode="auto">
            <a:xfrm rot="-6364978">
              <a:off x="4835139" y="3750915"/>
              <a:ext cx="2335019" cy="1008112"/>
            </a:xfrm>
            <a:prstGeom prst="flowChartDelay">
              <a:avLst/>
            </a:prstGeom>
            <a:solidFill>
              <a:srgbClr val="FFCC66"/>
            </a:solidFill>
            <a:ln w="9525" algn="ctr">
              <a:noFill/>
              <a:round/>
              <a:headEnd/>
              <a:tailEnd/>
            </a:ln>
          </p:spPr>
          <p:txBody>
            <a:bodyPr/>
            <a:lstStyle/>
            <a:p>
              <a:endParaRPr kumimoji="0" lang="zh-TW" altLang="en-US">
                <a:solidFill>
                  <a:srgbClr val="492582"/>
                </a:solidFill>
              </a:endParaRPr>
            </a:p>
          </p:txBody>
        </p:sp>
        <p:sp>
          <p:nvSpPr>
            <p:cNvPr id="29713" name="流程圖: 延遲 34"/>
            <p:cNvSpPr>
              <a:spLocks noChangeArrowheads="1"/>
            </p:cNvSpPr>
            <p:nvPr/>
          </p:nvSpPr>
          <p:spPr bwMode="auto">
            <a:xfrm rot="-6364978">
              <a:off x="5491679" y="3299157"/>
              <a:ext cx="647180" cy="586036"/>
            </a:xfrm>
            <a:prstGeom prst="flowChartDelay">
              <a:avLst/>
            </a:prstGeom>
            <a:solidFill>
              <a:srgbClr val="FF0000"/>
            </a:solidFill>
            <a:ln w="9525" algn="ctr">
              <a:noFill/>
              <a:round/>
              <a:headEnd/>
              <a:tailEnd/>
            </a:ln>
          </p:spPr>
          <p:txBody>
            <a:bodyPr/>
            <a:lstStyle/>
            <a:p>
              <a:endParaRPr kumimoji="0" lang="zh-TW" altLang="en-US">
                <a:solidFill>
                  <a:srgbClr val="492582"/>
                </a:solidFill>
              </a:endParaRPr>
            </a:p>
          </p:txBody>
        </p:sp>
        <p:cxnSp>
          <p:nvCxnSpPr>
            <p:cNvPr id="29714" name="直線接點 35"/>
            <p:cNvCxnSpPr>
              <a:cxnSpLocks noChangeShapeType="1"/>
            </p:cNvCxnSpPr>
            <p:nvPr/>
          </p:nvCxnSpPr>
          <p:spPr bwMode="auto">
            <a:xfrm flipV="1">
              <a:off x="5940152" y="4797152"/>
              <a:ext cx="504056" cy="144736"/>
            </a:xfrm>
            <a:prstGeom prst="line">
              <a:avLst/>
            </a:prstGeom>
            <a:noFill/>
            <a:ln w="9525" algn="ctr">
              <a:solidFill>
                <a:schemeClr val="tx1"/>
              </a:solidFill>
              <a:round/>
              <a:headEnd/>
              <a:tailEnd/>
            </a:ln>
          </p:spPr>
        </p:cxnSp>
        <p:cxnSp>
          <p:nvCxnSpPr>
            <p:cNvPr id="29715" name="直線接點 36"/>
            <p:cNvCxnSpPr>
              <a:cxnSpLocks noChangeShapeType="1"/>
            </p:cNvCxnSpPr>
            <p:nvPr/>
          </p:nvCxnSpPr>
          <p:spPr bwMode="auto">
            <a:xfrm flipV="1">
              <a:off x="5940152" y="4869160"/>
              <a:ext cx="504056" cy="144736"/>
            </a:xfrm>
            <a:prstGeom prst="line">
              <a:avLst/>
            </a:prstGeom>
            <a:noFill/>
            <a:ln w="9525" algn="ctr">
              <a:solidFill>
                <a:schemeClr val="tx1"/>
              </a:solidFill>
              <a:round/>
              <a:headEnd/>
              <a:tailEnd/>
            </a:ln>
          </p:spPr>
        </p:cxnSp>
        <p:cxnSp>
          <p:nvCxnSpPr>
            <p:cNvPr id="29716" name="直線接點 37"/>
            <p:cNvCxnSpPr>
              <a:cxnSpLocks noChangeShapeType="1"/>
            </p:cNvCxnSpPr>
            <p:nvPr/>
          </p:nvCxnSpPr>
          <p:spPr bwMode="auto">
            <a:xfrm flipV="1">
              <a:off x="6012160" y="4940448"/>
              <a:ext cx="504056" cy="144736"/>
            </a:xfrm>
            <a:prstGeom prst="line">
              <a:avLst/>
            </a:prstGeom>
            <a:noFill/>
            <a:ln w="9525" algn="ctr">
              <a:solidFill>
                <a:schemeClr val="tx1"/>
              </a:solidFill>
              <a:round/>
              <a:headEnd/>
              <a:tailEnd/>
            </a:ln>
          </p:spPr>
        </p:cxnSp>
      </p:grpSp>
      <p:sp>
        <p:nvSpPr>
          <p:cNvPr id="26" name="文字方塊 4"/>
          <p:cNvSpPr txBox="1">
            <a:spLocks noChangeArrowheads="1"/>
          </p:cNvSpPr>
          <p:nvPr/>
        </p:nvSpPr>
        <p:spPr bwMode="auto">
          <a:xfrm>
            <a:off x="395537" y="307776"/>
            <a:ext cx="5903912" cy="646331"/>
          </a:xfrm>
          <a:prstGeom prst="rect">
            <a:avLst/>
          </a:prstGeom>
          <a:noFill/>
          <a:ln w="9525">
            <a:noFill/>
            <a:miter lim="800000"/>
            <a:headEnd/>
            <a:tailEnd/>
          </a:ln>
        </p:spPr>
        <p:txBody>
          <a:bodyPr>
            <a:spAutoFit/>
          </a:bodyPr>
          <a:lstStyle/>
          <a:p>
            <a:r>
              <a:rPr kumimoji="0" lang="en-US" altLang="zh-TW" sz="3600" dirty="0" smtClean="0">
                <a:solidFill>
                  <a:srgbClr val="492582"/>
                </a:solidFill>
              </a:rPr>
              <a:t>Instant Restart</a:t>
            </a:r>
            <a:endParaRPr kumimoji="0" lang="zh-TW" altLang="en-US" sz="3600" dirty="0">
              <a:solidFill>
                <a:srgbClr val="492582"/>
              </a:solidFill>
            </a:endParaRPr>
          </a:p>
        </p:txBody>
      </p:sp>
      <p:cxnSp>
        <p:nvCxnSpPr>
          <p:cNvPr id="7" name="直線單箭頭接點 6"/>
          <p:cNvCxnSpPr/>
          <p:nvPr/>
        </p:nvCxnSpPr>
        <p:spPr>
          <a:xfrm>
            <a:off x="3419686" y="3381840"/>
            <a:ext cx="1511796" cy="0"/>
          </a:xfrm>
          <a:prstGeom prst="straightConnector1">
            <a:avLst/>
          </a:prstGeom>
          <a:ln w="38100">
            <a:solidFill>
              <a:srgbClr val="492582"/>
            </a:solidFill>
            <a:tailEnd type="arrow"/>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13636" y="11336"/>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Image Performance</a:t>
            </a:r>
          </a:p>
        </p:txBody>
      </p:sp>
      <p:sp>
        <p:nvSpPr>
          <p:cNvPr id="34" name="矩形 33"/>
          <p:cNvSpPr/>
          <p:nvPr/>
        </p:nvSpPr>
        <p:spPr>
          <a:xfrm>
            <a:off x="2029860" y="11314"/>
            <a:ext cx="2016224" cy="307777"/>
          </a:xfrm>
          <a:prstGeom prst="rect">
            <a:avLst/>
          </a:prstGeom>
          <a:solidFill>
            <a:schemeClr val="accent2">
              <a:lumMod val="20000"/>
              <a:lumOff val="80000"/>
            </a:schemeClr>
          </a:solidFill>
        </p:spPr>
        <p:txBody>
          <a:bodyPr wrap="square">
            <a:spAutoFit/>
          </a:bodyPr>
          <a:lstStyle/>
          <a:p>
            <a:pPr lvl="0" algn="ctr"/>
            <a:r>
              <a:rPr lang="en-US" altLang="zh-TW" sz="1400" dirty="0">
                <a:solidFill>
                  <a:schemeClr val="accent2"/>
                </a:solidFill>
              </a:rPr>
              <a:t>Easy Set-up</a:t>
            </a:r>
          </a:p>
        </p:txBody>
      </p:sp>
      <p:sp>
        <p:nvSpPr>
          <p:cNvPr id="35" name="矩形 34"/>
          <p:cNvSpPr/>
          <p:nvPr/>
        </p:nvSpPr>
        <p:spPr>
          <a:xfrm>
            <a:off x="4046084" y="11336"/>
            <a:ext cx="2016224" cy="307777"/>
          </a:xfrm>
          <a:prstGeom prst="rect">
            <a:avLst/>
          </a:prstGeom>
          <a:solidFill>
            <a:schemeClr val="bg1">
              <a:lumMod val="95000"/>
            </a:schemeClr>
          </a:solidFill>
        </p:spPr>
        <p:txBody>
          <a:bodyPr wrap="square">
            <a:spAutoFit/>
          </a:bodyPr>
          <a:lstStyle/>
          <a:p>
            <a:pPr lvl="0" algn="ctr"/>
            <a:r>
              <a:rPr lang="en-US" altLang="zh-TW" sz="1400" dirty="0">
                <a:solidFill>
                  <a:schemeClr val="bg1">
                    <a:lumMod val="65000"/>
                  </a:schemeClr>
                </a:solidFill>
              </a:rPr>
              <a:t>Low Maintenance Cost</a:t>
            </a:r>
          </a:p>
        </p:txBody>
      </p:sp>
      <p:sp>
        <p:nvSpPr>
          <p:cNvPr id="37" name="矩形 36"/>
          <p:cNvSpPr/>
          <p:nvPr/>
        </p:nvSpPr>
        <p:spPr>
          <a:xfrm>
            <a:off x="6062308" y="11314"/>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Mobile Presentation</a:t>
            </a:r>
          </a:p>
        </p:txBody>
      </p:sp>
    </p:spTree>
    <p:extLst>
      <p:ext uri="{BB962C8B-B14F-4D97-AF65-F5344CB8AC3E}">
        <p14:creationId xmlns:p14="http://schemas.microsoft.com/office/powerpoint/2010/main" val="3807155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038357"/>
            <a:ext cx="3722556" cy="2878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3" name="文字方塊 2"/>
          <p:cNvSpPr txBox="1">
            <a:spLocks noChangeArrowheads="1"/>
          </p:cNvSpPr>
          <p:nvPr/>
        </p:nvSpPr>
        <p:spPr bwMode="auto">
          <a:xfrm>
            <a:off x="467544" y="307217"/>
            <a:ext cx="5040312" cy="646331"/>
          </a:xfrm>
          <a:prstGeom prst="rect">
            <a:avLst/>
          </a:prstGeom>
          <a:noFill/>
          <a:ln w="9525">
            <a:noFill/>
            <a:miter lim="800000"/>
            <a:headEnd/>
            <a:tailEnd/>
          </a:ln>
        </p:spPr>
        <p:txBody>
          <a:bodyPr>
            <a:spAutoFit/>
          </a:bodyPr>
          <a:lstStyle/>
          <a:p>
            <a:r>
              <a:rPr kumimoji="0" lang="en-US" altLang="zh-TW" sz="3600" dirty="0">
                <a:solidFill>
                  <a:srgbClr val="492582"/>
                </a:solidFill>
              </a:rPr>
              <a:t>Upper Lamp Door</a:t>
            </a:r>
            <a:endParaRPr kumimoji="0" lang="zh-TW" altLang="en-US" sz="3600" dirty="0">
              <a:solidFill>
                <a:srgbClr val="492582"/>
              </a:solidFill>
            </a:endParaRPr>
          </a:p>
        </p:txBody>
      </p:sp>
      <p:sp>
        <p:nvSpPr>
          <p:cNvPr id="25604" name="文字方塊 4"/>
          <p:cNvSpPr txBox="1">
            <a:spLocks noChangeArrowheads="1"/>
          </p:cNvSpPr>
          <p:nvPr/>
        </p:nvSpPr>
        <p:spPr bwMode="auto">
          <a:xfrm>
            <a:off x="495116" y="1131590"/>
            <a:ext cx="8136904" cy="1134126"/>
          </a:xfrm>
          <a:prstGeom prst="rect">
            <a:avLst/>
          </a:prstGeom>
          <a:noFill/>
          <a:ln w="9525">
            <a:noFill/>
            <a:miter lim="800000"/>
            <a:headEnd/>
            <a:tailEnd/>
          </a:ln>
        </p:spPr>
        <p:txBody>
          <a:bodyPr/>
          <a:lstStyle/>
          <a:p>
            <a:r>
              <a:rPr kumimoji="0" lang="en-US" altLang="zh-TW" b="1" dirty="0" smtClean="0"/>
              <a:t>On-the-top lamp </a:t>
            </a:r>
            <a:r>
              <a:rPr kumimoji="0" lang="en-US" altLang="zh-TW" b="1" dirty="0"/>
              <a:t>door </a:t>
            </a:r>
            <a:r>
              <a:rPr kumimoji="0" lang="en-US" altLang="zh-TW" b="1" dirty="0" smtClean="0"/>
              <a:t>for </a:t>
            </a:r>
            <a:r>
              <a:rPr kumimoji="0" lang="en-US" altLang="zh-TW" b="1" dirty="0"/>
              <a:t>easy access and </a:t>
            </a:r>
            <a:r>
              <a:rPr kumimoji="0" lang="en-US" altLang="zh-TW" b="1" dirty="0" smtClean="0"/>
              <a:t>maintenance</a:t>
            </a:r>
          </a:p>
          <a:p>
            <a:r>
              <a:rPr kumimoji="0" lang="en-US" altLang="zh-TW" dirty="0" smtClean="0"/>
              <a:t>It is very easy to access and replace lamp when the projector is either mounted on the classroom ceiling or placing on the desktop. </a:t>
            </a:r>
            <a:endParaRPr kumimoji="0" lang="zh-TW" altLang="en-US" dirty="0"/>
          </a:p>
        </p:txBody>
      </p:sp>
      <p:sp>
        <p:nvSpPr>
          <p:cNvPr id="15" name="矩形 14"/>
          <p:cNvSpPr/>
          <p:nvPr/>
        </p:nvSpPr>
        <p:spPr>
          <a:xfrm>
            <a:off x="2160905" y="3219822"/>
            <a:ext cx="3995272" cy="1697312"/>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16" name="矩形 15"/>
          <p:cNvSpPr/>
          <p:nvPr/>
        </p:nvSpPr>
        <p:spPr>
          <a:xfrm>
            <a:off x="13636" y="11336"/>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Image Performance</a:t>
            </a:r>
          </a:p>
        </p:txBody>
      </p:sp>
      <p:sp>
        <p:nvSpPr>
          <p:cNvPr id="17" name="矩形 16"/>
          <p:cNvSpPr/>
          <p:nvPr/>
        </p:nvSpPr>
        <p:spPr>
          <a:xfrm>
            <a:off x="2029860" y="11314"/>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Easy Set-up</a:t>
            </a:r>
          </a:p>
        </p:txBody>
      </p:sp>
      <p:sp>
        <p:nvSpPr>
          <p:cNvPr id="18" name="矩形 17"/>
          <p:cNvSpPr/>
          <p:nvPr/>
        </p:nvSpPr>
        <p:spPr>
          <a:xfrm>
            <a:off x="4046084" y="11336"/>
            <a:ext cx="2016224" cy="307777"/>
          </a:xfrm>
          <a:prstGeom prst="rect">
            <a:avLst/>
          </a:prstGeom>
          <a:solidFill>
            <a:schemeClr val="accent3">
              <a:lumMod val="40000"/>
              <a:lumOff val="60000"/>
            </a:schemeClr>
          </a:solidFill>
        </p:spPr>
        <p:txBody>
          <a:bodyPr wrap="square">
            <a:spAutoFit/>
          </a:bodyPr>
          <a:lstStyle/>
          <a:p>
            <a:pPr lvl="0" algn="ctr"/>
            <a:r>
              <a:rPr lang="en-US" altLang="zh-TW" sz="1400" dirty="0">
                <a:solidFill>
                  <a:schemeClr val="accent3"/>
                </a:solidFill>
              </a:rPr>
              <a:t>Low Maintenance Cost</a:t>
            </a:r>
          </a:p>
        </p:txBody>
      </p:sp>
      <p:sp>
        <p:nvSpPr>
          <p:cNvPr id="20" name="矩形 19"/>
          <p:cNvSpPr/>
          <p:nvPr/>
        </p:nvSpPr>
        <p:spPr>
          <a:xfrm>
            <a:off x="6062308" y="11314"/>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Mobile Presentation</a:t>
            </a:r>
          </a:p>
        </p:txBody>
      </p:sp>
    </p:spTree>
    <p:extLst>
      <p:ext uri="{BB962C8B-B14F-4D97-AF65-F5344CB8AC3E}">
        <p14:creationId xmlns:p14="http://schemas.microsoft.com/office/powerpoint/2010/main" val="3668860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3636" y="11336"/>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Image Performance</a:t>
            </a:r>
          </a:p>
        </p:txBody>
      </p:sp>
      <p:sp>
        <p:nvSpPr>
          <p:cNvPr id="17" name="矩形 16"/>
          <p:cNvSpPr/>
          <p:nvPr/>
        </p:nvSpPr>
        <p:spPr>
          <a:xfrm>
            <a:off x="2029860" y="11314"/>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Easy Set-up</a:t>
            </a:r>
          </a:p>
        </p:txBody>
      </p:sp>
      <p:sp>
        <p:nvSpPr>
          <p:cNvPr id="18" name="矩形 17"/>
          <p:cNvSpPr/>
          <p:nvPr/>
        </p:nvSpPr>
        <p:spPr>
          <a:xfrm>
            <a:off x="4046084" y="11336"/>
            <a:ext cx="2016224" cy="307777"/>
          </a:xfrm>
          <a:prstGeom prst="rect">
            <a:avLst/>
          </a:prstGeom>
          <a:solidFill>
            <a:schemeClr val="accent3">
              <a:lumMod val="40000"/>
              <a:lumOff val="60000"/>
            </a:schemeClr>
          </a:solidFill>
        </p:spPr>
        <p:txBody>
          <a:bodyPr wrap="square">
            <a:spAutoFit/>
          </a:bodyPr>
          <a:lstStyle/>
          <a:p>
            <a:pPr lvl="0" algn="ctr"/>
            <a:r>
              <a:rPr lang="en-US" altLang="zh-TW" sz="1400" dirty="0">
                <a:solidFill>
                  <a:schemeClr val="accent3"/>
                </a:solidFill>
              </a:rPr>
              <a:t>Low Maintenance Cost</a:t>
            </a:r>
          </a:p>
        </p:txBody>
      </p:sp>
      <p:graphicFrame>
        <p:nvGraphicFramePr>
          <p:cNvPr id="24" name="內容版面配置區 3"/>
          <p:cNvGraphicFramePr>
            <a:graphicFrameLocks/>
          </p:cNvGraphicFramePr>
          <p:nvPr>
            <p:extLst>
              <p:ext uri="{D42A27DB-BD31-4B8C-83A1-F6EECF244321}">
                <p14:modId xmlns:p14="http://schemas.microsoft.com/office/powerpoint/2010/main" val="1228768260"/>
              </p:ext>
            </p:extLst>
          </p:nvPr>
        </p:nvGraphicFramePr>
        <p:xfrm>
          <a:off x="251520" y="949829"/>
          <a:ext cx="4536503" cy="2624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5" name="Picture 2" descr="C:\Users\Will.Huang\Documents\BenQ\General Management\Projector Cosmetic\SmartEco.jpg"/>
          <p:cNvPicPr>
            <a:picLocks noChangeAspect="1" noChangeArrowheads="1"/>
          </p:cNvPicPr>
          <p:nvPr/>
        </p:nvPicPr>
        <p:blipFill>
          <a:blip r:embed="rId7" cstate="screen">
            <a:extLst>
              <a:ext uri="{BEBA8EAE-BF5A-486C-A8C5-ECC9F3942E4B}">
                <a14:imgProps xmlns:a14="http://schemas.microsoft.com/office/drawing/2010/main">
                  <a14:imgLayer r:embed="rId8">
                    <a14:imgEffect>
                      <a14:backgroundRemoval t="9898" b="82366" l="3223" r="95313">
                        <a14:foregroundMark x1="41699" y1="53470" x2="41699" y2="53470"/>
                        <a14:foregroundMark x1="84863" y1="52560" x2="84863" y2="52560"/>
                        <a14:foregroundMark x1="15723" y1="38339" x2="15723" y2="38339"/>
                        <a14:foregroundMark x1="24609" y1="48009" x2="24609" y2="48009"/>
                        <a14:foregroundMark x1="13184" y1="40728" x2="13184" y2="40728"/>
                        <a14:foregroundMark x1="15527" y1="46303" x2="15527" y2="46303"/>
                        <a14:foregroundMark x1="20410" y1="52560" x2="20410" y2="52560"/>
                        <a14:foregroundMark x1="29492" y1="49147" x2="29492" y2="49147"/>
                        <a14:foregroundMark x1="28320" y1="47440" x2="28320" y2="47440"/>
                        <a14:foregroundMark x1="29492" y1="51308" x2="29492" y2="51308"/>
                        <a14:foregroundMark x1="32813" y1="46758" x2="32813" y2="46758"/>
                        <a14:foregroundMark x1="35742" y1="49602" x2="35742" y2="49602"/>
                        <a14:foregroundMark x1="40723" y1="46758" x2="40723" y2="46758"/>
                        <a14:foregroundMark x1="45020" y1="53015" x2="45020" y2="53015"/>
                        <a14:foregroundMark x1="52832" y1="46758" x2="52832" y2="46758"/>
                        <a14:foregroundMark x1="48535" y1="46758" x2="48535" y2="46758"/>
                        <a14:foregroundMark x1="56152" y1="41980" x2="56152" y2="41980"/>
                        <a14:foregroundMark x1="58691" y1="56428" x2="58691" y2="56428"/>
                        <a14:foregroundMark x1="58398" y1="47440" x2="58398" y2="47440"/>
                        <a14:foregroundMark x1="69824" y1="38339" x2="69824" y2="38339"/>
                        <a14:foregroundMark x1="62793" y1="47213" x2="62793" y2="47213"/>
                        <a14:foregroundMark x1="62988" y1="38567" x2="62988" y2="38567"/>
                        <a14:foregroundMark x1="69629" y1="57110" x2="69629" y2="57110"/>
                        <a14:foregroundMark x1="63379" y1="56655" x2="63379" y2="56655"/>
                        <a14:foregroundMark x1="12793" y1="55859" x2="12793" y2="55859"/>
                        <a14:foregroundMark x1="45215" y1="50398" x2="45215" y2="50398"/>
                        <a14:foregroundMark x1="55762" y1="47440" x2="55762" y2="47440"/>
                        <a14:foregroundMark x1="78516" y1="48009" x2="78516" y2="48009"/>
                        <a14:foregroundMark x1="72070" y1="52332" x2="72070" y2="52332"/>
                        <a14:foregroundMark x1="73145" y1="33788" x2="73145" y2="33788"/>
                        <a14:foregroundMark x1="83887" y1="30375" x2="83887" y2="30375"/>
                        <a14:foregroundMark x1="79492" y1="34016" x2="79492" y2="34016"/>
                        <a14:foregroundMark x1="80371" y1="33106" x2="80371" y2="33106"/>
                        <a14:foregroundMark x1="86523" y1="46758" x2="86523" y2="46758"/>
                        <a14:foregroundMark x1="90430" y1="51763" x2="90430" y2="51763"/>
                        <a14:foregroundMark x1="86133" y1="56200" x2="86133" y2="56200"/>
                        <a14:foregroundMark x1="82031" y1="31172" x2="82031" y2="31172"/>
                        <a14:foregroundMark x1="74512" y1="36633" x2="74512" y2="36633"/>
                      </a14:backgroundRemoval>
                    </a14:imgEffect>
                  </a14:imgLayer>
                </a14:imgProps>
              </a:ext>
              <a:ext uri="{28A0092B-C50C-407E-A947-70E740481C1C}">
                <a14:useLocalDpi xmlns:a14="http://schemas.microsoft.com/office/drawing/2010/main" val="0"/>
              </a:ext>
            </a:extLst>
          </a:blip>
          <a:srcRect/>
          <a:stretch>
            <a:fillRect/>
          </a:stretch>
        </p:blipFill>
        <p:spPr bwMode="auto">
          <a:xfrm>
            <a:off x="1656411" y="3805506"/>
            <a:ext cx="1668082" cy="1203597"/>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直線單箭頭接點 25"/>
          <p:cNvCxnSpPr/>
          <p:nvPr/>
        </p:nvCxnSpPr>
        <p:spPr>
          <a:xfrm flipV="1">
            <a:off x="2490452" y="2418676"/>
            <a:ext cx="0" cy="1440160"/>
          </a:xfrm>
          <a:prstGeom prst="straightConnector1">
            <a:avLst/>
          </a:prstGeom>
          <a:ln w="38100">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4166800" y="3962175"/>
            <a:ext cx="4458853" cy="707886"/>
          </a:xfrm>
          <a:prstGeom prst="rect">
            <a:avLst/>
          </a:prstGeom>
          <a:noFill/>
        </p:spPr>
        <p:txBody>
          <a:bodyPr wrap="square" rtlCol="0">
            <a:spAutoFit/>
          </a:bodyPr>
          <a:lstStyle/>
          <a:p>
            <a:r>
              <a:rPr lang="en-US" altLang="zh-TW" sz="2000" dirty="0" smtClean="0">
                <a:solidFill>
                  <a:schemeClr val="accent3">
                    <a:lumMod val="50000"/>
                  </a:schemeClr>
                </a:solidFill>
              </a:rPr>
              <a:t>No more compromise between image quality and power consumption!</a:t>
            </a:r>
            <a:endParaRPr lang="zh-TW" altLang="en-US" sz="2000" dirty="0">
              <a:solidFill>
                <a:schemeClr val="accent3">
                  <a:lumMod val="50000"/>
                </a:schemeClr>
              </a:solidFill>
            </a:endParaRPr>
          </a:p>
        </p:txBody>
      </p:sp>
      <p:sp>
        <p:nvSpPr>
          <p:cNvPr id="28" name="矩形 27"/>
          <p:cNvSpPr/>
          <p:nvPr/>
        </p:nvSpPr>
        <p:spPr>
          <a:xfrm>
            <a:off x="4222444" y="1249222"/>
            <a:ext cx="4572000" cy="1200329"/>
          </a:xfrm>
          <a:prstGeom prst="rect">
            <a:avLst/>
          </a:prstGeom>
        </p:spPr>
        <p:txBody>
          <a:bodyPr>
            <a:spAutoFit/>
          </a:bodyPr>
          <a:lstStyle/>
          <a:p>
            <a:r>
              <a:rPr lang="en-US" altLang="zh-TW" dirty="0" err="1" smtClean="0"/>
              <a:t>SmartEco</a:t>
            </a:r>
            <a:r>
              <a:rPr lang="en-US" altLang="zh-TW" dirty="0" smtClean="0"/>
              <a:t> mode helps to save </a:t>
            </a:r>
            <a:r>
              <a:rPr lang="en-US" altLang="zh-TW" dirty="0"/>
              <a:t>up to </a:t>
            </a:r>
            <a:r>
              <a:rPr lang="en-US" altLang="zh-TW" dirty="0" smtClean="0">
                <a:solidFill>
                  <a:srgbClr val="FF0000"/>
                </a:solidFill>
              </a:rPr>
              <a:t>70</a:t>
            </a:r>
            <a:r>
              <a:rPr lang="en-US" altLang="zh-TW" dirty="0">
                <a:solidFill>
                  <a:srgbClr val="FF0000"/>
                </a:solidFill>
              </a:rPr>
              <a:t>% </a:t>
            </a:r>
            <a:r>
              <a:rPr lang="en-US" altLang="zh-TW" dirty="0"/>
              <a:t>lamp power consumption depending on the </a:t>
            </a:r>
          </a:p>
          <a:p>
            <a:r>
              <a:rPr lang="en-US" altLang="zh-TW" dirty="0"/>
              <a:t>content brightness level and keeps the image as bright as it is </a:t>
            </a:r>
            <a:r>
              <a:rPr lang="en-US" altLang="zh-TW" dirty="0" smtClean="0"/>
              <a:t>in </a:t>
            </a:r>
            <a:r>
              <a:rPr lang="en-US" altLang="zh-TW" dirty="0"/>
              <a:t>normal mode. </a:t>
            </a:r>
            <a:endParaRPr lang="zh-TW" altLang="en-US" dirty="0"/>
          </a:p>
        </p:txBody>
      </p:sp>
      <p:sp>
        <p:nvSpPr>
          <p:cNvPr id="29" name="文字方塊 6"/>
          <p:cNvSpPr txBox="1">
            <a:spLocks noChangeArrowheads="1"/>
          </p:cNvSpPr>
          <p:nvPr/>
        </p:nvSpPr>
        <p:spPr bwMode="auto">
          <a:xfrm>
            <a:off x="396727" y="303498"/>
            <a:ext cx="5040312" cy="646331"/>
          </a:xfrm>
          <a:prstGeom prst="rect">
            <a:avLst/>
          </a:prstGeom>
          <a:noFill/>
          <a:ln w="9525">
            <a:noFill/>
            <a:miter lim="800000"/>
            <a:headEnd/>
            <a:tailEnd/>
          </a:ln>
        </p:spPr>
        <p:txBody>
          <a:bodyPr>
            <a:spAutoFit/>
          </a:bodyPr>
          <a:lstStyle/>
          <a:p>
            <a:r>
              <a:rPr kumimoji="0" lang="en-US" altLang="zh-TW" sz="3600" dirty="0" smtClean="0">
                <a:solidFill>
                  <a:srgbClr val="492582"/>
                </a:solidFill>
              </a:rPr>
              <a:t>Smart Eco</a:t>
            </a:r>
            <a:endParaRPr kumimoji="0" lang="zh-TW" altLang="en-US" sz="3600" dirty="0">
              <a:solidFill>
                <a:srgbClr val="492582"/>
              </a:solidFill>
            </a:endParaRPr>
          </a:p>
        </p:txBody>
      </p:sp>
      <p:sp>
        <p:nvSpPr>
          <p:cNvPr id="33" name="矩形 32"/>
          <p:cNvSpPr/>
          <p:nvPr/>
        </p:nvSpPr>
        <p:spPr>
          <a:xfrm>
            <a:off x="6062308" y="11314"/>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Mobile Presentation</a:t>
            </a:r>
          </a:p>
        </p:txBody>
      </p:sp>
    </p:spTree>
    <p:extLst>
      <p:ext uri="{BB962C8B-B14F-4D97-AF65-F5344CB8AC3E}">
        <p14:creationId xmlns:p14="http://schemas.microsoft.com/office/powerpoint/2010/main" val="3069243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3636" y="11336"/>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Image Performance</a:t>
            </a:r>
          </a:p>
        </p:txBody>
      </p:sp>
      <p:sp>
        <p:nvSpPr>
          <p:cNvPr id="17" name="矩形 16"/>
          <p:cNvSpPr/>
          <p:nvPr/>
        </p:nvSpPr>
        <p:spPr>
          <a:xfrm>
            <a:off x="2029860" y="11314"/>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Easy Set-up</a:t>
            </a:r>
          </a:p>
        </p:txBody>
      </p:sp>
      <p:sp>
        <p:nvSpPr>
          <p:cNvPr id="18" name="矩形 17"/>
          <p:cNvSpPr/>
          <p:nvPr/>
        </p:nvSpPr>
        <p:spPr>
          <a:xfrm>
            <a:off x="4046084" y="11336"/>
            <a:ext cx="2016224" cy="307777"/>
          </a:xfrm>
          <a:prstGeom prst="rect">
            <a:avLst/>
          </a:prstGeom>
          <a:solidFill>
            <a:schemeClr val="accent3">
              <a:lumMod val="40000"/>
              <a:lumOff val="60000"/>
            </a:schemeClr>
          </a:solidFill>
        </p:spPr>
        <p:txBody>
          <a:bodyPr wrap="square">
            <a:spAutoFit/>
          </a:bodyPr>
          <a:lstStyle/>
          <a:p>
            <a:pPr lvl="0" algn="ctr"/>
            <a:r>
              <a:rPr lang="en-US" altLang="zh-TW" sz="1400" dirty="0">
                <a:solidFill>
                  <a:schemeClr val="accent3"/>
                </a:solidFill>
              </a:rPr>
              <a:t>Low Maintenance Cost</a:t>
            </a:r>
          </a:p>
        </p:txBody>
      </p:sp>
      <p:sp>
        <p:nvSpPr>
          <p:cNvPr id="29" name="文字方塊 6"/>
          <p:cNvSpPr txBox="1">
            <a:spLocks noChangeArrowheads="1"/>
          </p:cNvSpPr>
          <p:nvPr/>
        </p:nvSpPr>
        <p:spPr bwMode="auto">
          <a:xfrm>
            <a:off x="396727" y="303498"/>
            <a:ext cx="5040312" cy="646331"/>
          </a:xfrm>
          <a:prstGeom prst="rect">
            <a:avLst/>
          </a:prstGeom>
          <a:noFill/>
          <a:ln w="9525">
            <a:noFill/>
            <a:miter lim="800000"/>
            <a:headEnd/>
            <a:tailEnd/>
          </a:ln>
        </p:spPr>
        <p:txBody>
          <a:bodyPr>
            <a:spAutoFit/>
          </a:bodyPr>
          <a:lstStyle/>
          <a:p>
            <a:r>
              <a:rPr kumimoji="0" lang="en-US" altLang="zh-TW" sz="3600" dirty="0" smtClean="0">
                <a:solidFill>
                  <a:srgbClr val="492582"/>
                </a:solidFill>
              </a:rPr>
              <a:t>Lamp Save Mode</a:t>
            </a:r>
            <a:endParaRPr kumimoji="0" lang="zh-TW" altLang="en-US" sz="3600" dirty="0">
              <a:solidFill>
                <a:srgbClr val="492582"/>
              </a:solidFill>
            </a:endParaRPr>
          </a:p>
        </p:txBody>
      </p:sp>
      <p:sp>
        <p:nvSpPr>
          <p:cNvPr id="15" name="矩形 14"/>
          <p:cNvSpPr/>
          <p:nvPr/>
        </p:nvSpPr>
        <p:spPr>
          <a:xfrm>
            <a:off x="6062308" y="11314"/>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Mobile Presentation</a:t>
            </a:r>
          </a:p>
        </p:txBody>
      </p:sp>
      <p:sp>
        <p:nvSpPr>
          <p:cNvPr id="2" name="矩形 1"/>
          <p:cNvSpPr/>
          <p:nvPr/>
        </p:nvSpPr>
        <p:spPr>
          <a:xfrm>
            <a:off x="402080" y="1275606"/>
            <a:ext cx="4962007" cy="2308324"/>
          </a:xfrm>
          <a:prstGeom prst="rect">
            <a:avLst/>
          </a:prstGeom>
        </p:spPr>
        <p:txBody>
          <a:bodyPr wrap="square">
            <a:spAutoFit/>
          </a:bodyPr>
          <a:lstStyle/>
          <a:p>
            <a:r>
              <a:rPr lang="en-US" altLang="zh-TW" dirty="0"/>
              <a:t>Projector lamp replacement costs make up the biggest part of the total cost of projector ownership. The </a:t>
            </a:r>
            <a:r>
              <a:rPr lang="en-US" altLang="zh-TW" dirty="0" err="1"/>
              <a:t>LampSave</a:t>
            </a:r>
            <a:r>
              <a:rPr lang="en-US" altLang="zh-TW" dirty="0"/>
              <a:t> Mode is designed to adjust the lamp power dynamically by content brightness level to extend projector lamp life significantly by </a:t>
            </a:r>
            <a:r>
              <a:rPr lang="en-US" altLang="zh-TW" dirty="0">
                <a:solidFill>
                  <a:srgbClr val="FF0000"/>
                </a:solidFill>
              </a:rPr>
              <a:t>50%</a:t>
            </a:r>
            <a:r>
              <a:rPr lang="en-US" altLang="zh-TW" dirty="0"/>
              <a:t>! The lamp replacement frequency is also reduced by up to 50% to lower the replacement costs.</a:t>
            </a:r>
            <a:endParaRPr lang="zh-TW" altLang="en-US" dirty="0"/>
          </a:p>
        </p:txBody>
      </p:sp>
      <p:pic>
        <p:nvPicPr>
          <p:cNvPr id="17410" name="Picture 2" descr="mw529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1142" y="1348227"/>
            <a:ext cx="2381250" cy="21526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137.116.168.37/images/images/upload/projector/dx819st/f_lamp_dx818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583930"/>
            <a:ext cx="2619375" cy="1333501"/>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4427984" y="4066014"/>
            <a:ext cx="1131159" cy="369332"/>
          </a:xfrm>
          <a:prstGeom prst="rect">
            <a:avLst/>
          </a:prstGeom>
        </p:spPr>
        <p:txBody>
          <a:bodyPr wrap="square">
            <a:spAutoFit/>
          </a:bodyPr>
          <a:lstStyle/>
          <a:p>
            <a:r>
              <a:rPr lang="en-US" altLang="zh-TW" dirty="0" smtClean="0"/>
              <a:t>Maximum</a:t>
            </a:r>
            <a:endParaRPr lang="zh-TW" altLang="en-US" dirty="0"/>
          </a:p>
        </p:txBody>
      </p:sp>
      <p:sp>
        <p:nvSpPr>
          <p:cNvPr id="22" name="矩形 21"/>
          <p:cNvSpPr/>
          <p:nvPr/>
        </p:nvSpPr>
        <p:spPr>
          <a:xfrm>
            <a:off x="7956376" y="4066014"/>
            <a:ext cx="1131159" cy="369332"/>
          </a:xfrm>
          <a:prstGeom prst="rect">
            <a:avLst/>
          </a:prstGeom>
        </p:spPr>
        <p:txBody>
          <a:bodyPr wrap="square">
            <a:spAutoFit/>
          </a:bodyPr>
          <a:lstStyle/>
          <a:p>
            <a:r>
              <a:rPr lang="en-US" altLang="zh-TW" dirty="0" smtClean="0"/>
              <a:t>Lamp life</a:t>
            </a:r>
            <a:endParaRPr lang="zh-TW" altLang="en-US" dirty="0"/>
          </a:p>
        </p:txBody>
      </p:sp>
      <p:sp>
        <p:nvSpPr>
          <p:cNvPr id="3" name="文字方塊 2"/>
          <p:cNvSpPr txBox="1"/>
          <p:nvPr/>
        </p:nvSpPr>
        <p:spPr>
          <a:xfrm>
            <a:off x="6084168" y="3939902"/>
            <a:ext cx="1364805" cy="523220"/>
          </a:xfrm>
          <a:prstGeom prst="rect">
            <a:avLst/>
          </a:prstGeom>
          <a:solidFill>
            <a:schemeClr val="bg1"/>
          </a:solidFill>
        </p:spPr>
        <p:txBody>
          <a:bodyPr wrap="square" rtlCol="0">
            <a:spAutoFit/>
          </a:bodyPr>
          <a:lstStyle/>
          <a:p>
            <a:r>
              <a:rPr lang="en-US" altLang="zh-TW" sz="2800" b="1" dirty="0" smtClean="0">
                <a:solidFill>
                  <a:schemeClr val="accent3">
                    <a:lumMod val="75000"/>
                  </a:schemeClr>
                </a:solidFill>
                <a:latin typeface="+mj-ea"/>
                <a:ea typeface="+mj-ea"/>
              </a:rPr>
              <a:t>15,000</a:t>
            </a:r>
            <a:endParaRPr lang="zh-TW" altLang="en-US" sz="2800" b="1" dirty="0">
              <a:solidFill>
                <a:schemeClr val="accent3">
                  <a:lumMod val="75000"/>
                </a:schemeClr>
              </a:solidFill>
              <a:latin typeface="+mj-ea"/>
              <a:ea typeface="+mj-ea"/>
            </a:endParaRPr>
          </a:p>
        </p:txBody>
      </p:sp>
    </p:spTree>
    <p:extLst>
      <p:ext uri="{BB962C8B-B14F-4D97-AF65-F5344CB8AC3E}">
        <p14:creationId xmlns:p14="http://schemas.microsoft.com/office/powerpoint/2010/main" val="2211834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descr="C:\Users\Public\Documents\KeyShot 5\Renderings\Foxconn_0623.75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825" t="12525" r="10691" b="13218"/>
          <a:stretch/>
        </p:blipFill>
        <p:spPr bwMode="auto">
          <a:xfrm flipH="1">
            <a:off x="1031507" y="1668346"/>
            <a:ext cx="1452258" cy="95551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Users\Public\Documents\KeyShot 5\Renderings\Foxconn_0623.75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825" t="12525" r="10691" b="13218"/>
          <a:stretch/>
        </p:blipFill>
        <p:spPr bwMode="auto">
          <a:xfrm flipH="1">
            <a:off x="2385895" y="3650903"/>
            <a:ext cx="1452258" cy="955511"/>
          </a:xfrm>
          <a:prstGeom prst="rect">
            <a:avLst/>
          </a:prstGeom>
          <a:noFill/>
          <a:extLst>
            <a:ext uri="{909E8E84-426E-40DD-AFC4-6F175D3DCCD1}">
              <a14:hiddenFill xmlns:a14="http://schemas.microsoft.com/office/drawing/2010/main">
                <a:solidFill>
                  <a:srgbClr val="FFFFFF"/>
                </a:solidFill>
              </a14:hiddenFill>
            </a:ext>
          </a:extLst>
        </p:spPr>
      </p:pic>
      <p:sp>
        <p:nvSpPr>
          <p:cNvPr id="21511" name="文字方塊 6"/>
          <p:cNvSpPr txBox="1">
            <a:spLocks noChangeArrowheads="1"/>
          </p:cNvSpPr>
          <p:nvPr/>
        </p:nvSpPr>
        <p:spPr bwMode="auto">
          <a:xfrm>
            <a:off x="396727" y="303498"/>
            <a:ext cx="5040312" cy="646331"/>
          </a:xfrm>
          <a:prstGeom prst="rect">
            <a:avLst/>
          </a:prstGeom>
          <a:noFill/>
          <a:ln w="9525">
            <a:noFill/>
            <a:miter lim="800000"/>
            <a:headEnd/>
            <a:tailEnd/>
          </a:ln>
        </p:spPr>
        <p:txBody>
          <a:bodyPr>
            <a:spAutoFit/>
          </a:bodyPr>
          <a:lstStyle/>
          <a:p>
            <a:r>
              <a:rPr kumimoji="0" lang="en-US" altLang="zh-TW" sz="3600" dirty="0">
                <a:solidFill>
                  <a:srgbClr val="492582"/>
                </a:solidFill>
              </a:rPr>
              <a:t>Eco Blank</a:t>
            </a:r>
            <a:endParaRPr kumimoji="0" lang="zh-TW" altLang="en-US" sz="3600" dirty="0">
              <a:solidFill>
                <a:srgbClr val="492582"/>
              </a:solidFill>
            </a:endParaRPr>
          </a:p>
        </p:txBody>
      </p:sp>
      <p:sp>
        <p:nvSpPr>
          <p:cNvPr id="22" name="文字方塊 21"/>
          <p:cNvSpPr txBox="1"/>
          <p:nvPr/>
        </p:nvSpPr>
        <p:spPr>
          <a:xfrm>
            <a:off x="1857122" y="923639"/>
            <a:ext cx="6603309" cy="712007"/>
          </a:xfrm>
          <a:prstGeom prst="rect">
            <a:avLst/>
          </a:prstGeom>
          <a:noFill/>
        </p:spPr>
        <p:txBody>
          <a:bodyPr/>
          <a:lstStyle/>
          <a:p>
            <a:pPr fontAlgn="auto">
              <a:spcBef>
                <a:spcPts val="0"/>
              </a:spcBef>
              <a:spcAft>
                <a:spcPts val="0"/>
              </a:spcAft>
              <a:defRPr/>
            </a:pPr>
            <a:r>
              <a:rPr kumimoji="0" lang="en-US" altLang="zh-TW" kern="0" dirty="0"/>
              <a:t>Blank the screen and </a:t>
            </a:r>
            <a:r>
              <a:rPr kumimoji="0" lang="en-US" altLang="zh-TW" kern="0" dirty="0" smtClean="0"/>
              <a:t>saves </a:t>
            </a:r>
            <a:r>
              <a:rPr kumimoji="0" lang="en-US" altLang="zh-TW" kern="0" dirty="0"/>
              <a:t>lamp power by up to </a:t>
            </a:r>
            <a:r>
              <a:rPr kumimoji="0" lang="en-US" altLang="zh-TW" kern="0" dirty="0" smtClean="0">
                <a:solidFill>
                  <a:srgbClr val="FF0000"/>
                </a:solidFill>
              </a:rPr>
              <a:t>70</a:t>
            </a:r>
            <a:r>
              <a:rPr kumimoji="0" lang="en-US" altLang="zh-TW" kern="0" dirty="0">
                <a:solidFill>
                  <a:srgbClr val="FF0000"/>
                </a:solidFill>
              </a:rPr>
              <a:t>%</a:t>
            </a:r>
            <a:r>
              <a:rPr kumimoji="0" lang="en-US" altLang="zh-TW" kern="0" dirty="0"/>
              <a:t> when the projector is not actively in use</a:t>
            </a:r>
            <a:endParaRPr kumimoji="0" lang="zh-TW" altLang="en-US" kern="0" dirty="0" err="1"/>
          </a:p>
        </p:txBody>
      </p:sp>
      <p:grpSp>
        <p:nvGrpSpPr>
          <p:cNvPr id="21" name="群組 18"/>
          <p:cNvGrpSpPr/>
          <p:nvPr/>
        </p:nvGrpSpPr>
        <p:grpSpPr>
          <a:xfrm>
            <a:off x="2483765" y="1548230"/>
            <a:ext cx="1080120" cy="1332148"/>
            <a:chOff x="4572000" y="1887674"/>
            <a:chExt cx="1008112" cy="756084"/>
          </a:xfrm>
        </p:grpSpPr>
        <p:cxnSp>
          <p:nvCxnSpPr>
            <p:cNvPr id="24" name="直線接點 23"/>
            <p:cNvCxnSpPr/>
            <p:nvPr/>
          </p:nvCxnSpPr>
          <p:spPr>
            <a:xfrm>
              <a:off x="4572000" y="2283718"/>
              <a:ext cx="1008112" cy="36004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V="1">
              <a:off x="4572000" y="1887674"/>
              <a:ext cx="1008112" cy="396044"/>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群組 19"/>
          <p:cNvGrpSpPr/>
          <p:nvPr/>
        </p:nvGrpSpPr>
        <p:grpSpPr>
          <a:xfrm>
            <a:off x="3851920" y="3435847"/>
            <a:ext cx="1008112" cy="1152128"/>
            <a:chOff x="4572000" y="1887674"/>
            <a:chExt cx="1008112" cy="756084"/>
          </a:xfrm>
        </p:grpSpPr>
        <p:cxnSp>
          <p:nvCxnSpPr>
            <p:cNvPr id="28" name="直線接點 27"/>
            <p:cNvCxnSpPr/>
            <p:nvPr/>
          </p:nvCxnSpPr>
          <p:spPr>
            <a:xfrm>
              <a:off x="4572000" y="2283718"/>
              <a:ext cx="1008112" cy="36004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flipV="1">
              <a:off x="4572000" y="1887674"/>
              <a:ext cx="1008112" cy="396044"/>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0" name="矩形 29"/>
          <p:cNvSpPr/>
          <p:nvPr/>
        </p:nvSpPr>
        <p:spPr>
          <a:xfrm>
            <a:off x="5076056" y="3057804"/>
            <a:ext cx="3672409" cy="18902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1" name="Picture 2" descr="C:\Users\Will.Huang\Downloads\20247256_2c34a4f4e1_o.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91878" y="1548230"/>
            <a:ext cx="2556233" cy="1404156"/>
          </a:xfrm>
          <a:prstGeom prst="rect">
            <a:avLst/>
          </a:prstGeom>
          <a:noFill/>
        </p:spPr>
      </p:pic>
      <p:sp>
        <p:nvSpPr>
          <p:cNvPr id="33" name="向右箭號 32"/>
          <p:cNvSpPr/>
          <p:nvPr/>
        </p:nvSpPr>
        <p:spPr>
          <a:xfrm rot="2414661">
            <a:off x="2320860" y="2964693"/>
            <a:ext cx="1192049" cy="51087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p>
        </p:txBody>
      </p:sp>
      <p:sp>
        <p:nvSpPr>
          <p:cNvPr id="34" name="文字方塊 33"/>
          <p:cNvSpPr txBox="1"/>
          <p:nvPr/>
        </p:nvSpPr>
        <p:spPr>
          <a:xfrm>
            <a:off x="611558" y="3276421"/>
            <a:ext cx="2232248" cy="1477328"/>
          </a:xfrm>
          <a:prstGeom prst="rect">
            <a:avLst/>
          </a:prstGeom>
          <a:noFill/>
        </p:spPr>
        <p:txBody>
          <a:bodyPr wrap="square" rtlCol="0">
            <a:spAutoFit/>
          </a:bodyPr>
          <a:lstStyle/>
          <a:p>
            <a:r>
              <a:rPr lang="en-US" altLang="zh-TW" dirty="0" smtClean="0"/>
              <a:t>Press “Eco Blank” button on the remote control or keypad</a:t>
            </a:r>
            <a:r>
              <a:rPr lang="zh-TW" altLang="en-US" dirty="0"/>
              <a:t> </a:t>
            </a:r>
            <a:r>
              <a:rPr lang="en-US" altLang="zh-TW" dirty="0" smtClean="0"/>
              <a:t>to draw attention from audience.</a:t>
            </a:r>
          </a:p>
        </p:txBody>
      </p:sp>
      <p:sp>
        <p:nvSpPr>
          <p:cNvPr id="35" name="文字方塊 2"/>
          <p:cNvSpPr txBox="1"/>
          <p:nvPr/>
        </p:nvSpPr>
        <p:spPr>
          <a:xfrm>
            <a:off x="6156176" y="4355803"/>
            <a:ext cx="2552700" cy="464344"/>
          </a:xfrm>
          <a:prstGeom prst="rect">
            <a:avLst/>
          </a:prstGeom>
          <a:solidFill>
            <a:srgbClr val="000000"/>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zh-TW" sz="900" b="1" dirty="0">
                <a:solidFill>
                  <a:schemeClr val="bg1"/>
                </a:solidFill>
              </a:rPr>
              <a:t>Eco Blank</a:t>
            </a:r>
          </a:p>
          <a:p>
            <a:pPr algn="ctr"/>
            <a:r>
              <a:rPr lang="en-US" altLang="zh-TW" sz="900" dirty="0" smtClean="0">
                <a:solidFill>
                  <a:schemeClr val="bg1"/>
                </a:solidFill>
              </a:rPr>
              <a:t>Save up </a:t>
            </a:r>
            <a:r>
              <a:rPr lang="en-US" altLang="zh-TW" sz="900" dirty="0">
                <a:solidFill>
                  <a:schemeClr val="bg1"/>
                </a:solidFill>
              </a:rPr>
              <a:t>your lamp power</a:t>
            </a:r>
          </a:p>
          <a:p>
            <a:pPr algn="ctr"/>
            <a:r>
              <a:rPr lang="en-US" altLang="zh-TW" sz="900" baseline="0" dirty="0">
                <a:solidFill>
                  <a:schemeClr val="bg1"/>
                </a:solidFill>
              </a:rPr>
              <a:t>Time to do your part in saving the planet </a:t>
            </a:r>
            <a:endParaRPr lang="zh-TW" altLang="en-US" sz="900" dirty="0">
              <a:solidFill>
                <a:schemeClr val="bg1"/>
              </a:solidFill>
            </a:endParaRPr>
          </a:p>
        </p:txBody>
      </p:sp>
      <p:sp>
        <p:nvSpPr>
          <p:cNvPr id="36" name="矩形 35"/>
          <p:cNvSpPr/>
          <p:nvPr/>
        </p:nvSpPr>
        <p:spPr>
          <a:xfrm>
            <a:off x="13636" y="11336"/>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Image Performance</a:t>
            </a:r>
          </a:p>
        </p:txBody>
      </p:sp>
      <p:sp>
        <p:nvSpPr>
          <p:cNvPr id="37" name="矩形 36"/>
          <p:cNvSpPr/>
          <p:nvPr/>
        </p:nvSpPr>
        <p:spPr>
          <a:xfrm>
            <a:off x="2029860" y="11314"/>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Easy Set-up</a:t>
            </a:r>
          </a:p>
        </p:txBody>
      </p:sp>
      <p:sp>
        <p:nvSpPr>
          <p:cNvPr id="38" name="矩形 37"/>
          <p:cNvSpPr/>
          <p:nvPr/>
        </p:nvSpPr>
        <p:spPr>
          <a:xfrm>
            <a:off x="4046084" y="11336"/>
            <a:ext cx="2016224" cy="307777"/>
          </a:xfrm>
          <a:prstGeom prst="rect">
            <a:avLst/>
          </a:prstGeom>
          <a:solidFill>
            <a:schemeClr val="accent3">
              <a:lumMod val="40000"/>
              <a:lumOff val="60000"/>
            </a:schemeClr>
          </a:solidFill>
        </p:spPr>
        <p:txBody>
          <a:bodyPr wrap="square">
            <a:spAutoFit/>
          </a:bodyPr>
          <a:lstStyle/>
          <a:p>
            <a:pPr lvl="0" algn="ctr"/>
            <a:r>
              <a:rPr lang="en-US" altLang="zh-TW" sz="1400" dirty="0">
                <a:solidFill>
                  <a:schemeClr val="accent3"/>
                </a:solidFill>
              </a:rPr>
              <a:t>Low Maintenance Cost</a:t>
            </a:r>
          </a:p>
        </p:txBody>
      </p:sp>
    </p:spTree>
    <p:extLst>
      <p:ext uri="{BB962C8B-B14F-4D97-AF65-F5344CB8AC3E}">
        <p14:creationId xmlns:p14="http://schemas.microsoft.com/office/powerpoint/2010/main" val="3296072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9"/>
          </p:nvPr>
        </p:nvSpPr>
        <p:spPr>
          <a:xfrm>
            <a:off x="389172" y="318439"/>
            <a:ext cx="6265343" cy="633201"/>
          </a:xfrm>
        </p:spPr>
        <p:txBody>
          <a:bodyPr>
            <a:normAutofit lnSpcReduction="10000"/>
          </a:bodyPr>
          <a:lstStyle/>
          <a:p>
            <a:r>
              <a:rPr lang="en-US" altLang="zh-TW" dirty="0" smtClean="0"/>
              <a:t>Auto Power Off</a:t>
            </a:r>
            <a:endParaRPr lang="zh-TW" altLang="en-US" dirty="0"/>
          </a:p>
        </p:txBody>
      </p:sp>
      <p:sp>
        <p:nvSpPr>
          <p:cNvPr id="3" name="內容版面配置區 2"/>
          <p:cNvSpPr>
            <a:spLocks noGrp="1"/>
          </p:cNvSpPr>
          <p:nvPr>
            <p:ph sz="quarter" idx="22"/>
          </p:nvPr>
        </p:nvSpPr>
        <p:spPr/>
        <p:txBody>
          <a:bodyPr>
            <a:normAutofit/>
          </a:bodyPr>
          <a:lstStyle/>
          <a:p>
            <a:r>
              <a:rPr lang="en-US" altLang="zh-TW" sz="1800" dirty="0" smtClean="0"/>
              <a:t>After 20 minutes of not actively used, the projector will turn off automatically to save the power consumption and protect itself from forgetting to be turned off. </a:t>
            </a:r>
          </a:p>
          <a:p>
            <a:r>
              <a:rPr lang="en-US" altLang="zh-TW" sz="1800" dirty="0" smtClean="0"/>
              <a:t>This function could be adjusted in OSD.</a:t>
            </a:r>
            <a:endParaRPr lang="zh-TW" altLang="en-US" sz="1800" dirty="0"/>
          </a:p>
        </p:txBody>
      </p:sp>
      <p:sp>
        <p:nvSpPr>
          <p:cNvPr id="5" name="向右箭號 4"/>
          <p:cNvSpPr/>
          <p:nvPr/>
        </p:nvSpPr>
        <p:spPr>
          <a:xfrm>
            <a:off x="4129335" y="3446308"/>
            <a:ext cx="803949" cy="48605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p>
        </p:txBody>
      </p:sp>
      <p:sp>
        <p:nvSpPr>
          <p:cNvPr id="7" name="等腰三角形 6"/>
          <p:cNvSpPr/>
          <p:nvPr/>
        </p:nvSpPr>
        <p:spPr>
          <a:xfrm>
            <a:off x="2195736" y="3900024"/>
            <a:ext cx="1140267" cy="702078"/>
          </a:xfrm>
          <a:prstGeom prst="triangle">
            <a:avLst/>
          </a:prstGeom>
          <a:gradFill flip="none" rotWithShape="1">
            <a:gsLst>
              <a:gs pos="0">
                <a:schemeClr val="accent2">
                  <a:lumMod val="60000"/>
                  <a:lumOff val="40000"/>
                </a:schemeClr>
              </a:gs>
              <a:gs pos="74000">
                <a:schemeClr val="accent2">
                  <a:lumMod val="20000"/>
                  <a:lumOff val="80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484722" y="2680340"/>
            <a:ext cx="1132041" cy="369332"/>
          </a:xfrm>
          <a:prstGeom prst="rect">
            <a:avLst/>
          </a:prstGeom>
          <a:noFill/>
          <a:ln>
            <a:solidFill>
              <a:srgbClr val="FF0000"/>
            </a:solidFill>
          </a:ln>
        </p:spPr>
        <p:txBody>
          <a:bodyPr wrap="none" rtlCol="0">
            <a:spAutoFit/>
          </a:bodyPr>
          <a:lstStyle/>
          <a:p>
            <a:r>
              <a:rPr lang="en-US" altLang="zh-TW" dirty="0" smtClean="0">
                <a:solidFill>
                  <a:srgbClr val="FF0000"/>
                </a:solidFill>
              </a:rPr>
              <a:t>Operating</a:t>
            </a:r>
            <a:endParaRPr lang="zh-TW" altLang="en-US" dirty="0">
              <a:solidFill>
                <a:srgbClr val="FF0000"/>
              </a:solidFill>
            </a:endParaRPr>
          </a:p>
        </p:txBody>
      </p:sp>
      <p:sp>
        <p:nvSpPr>
          <p:cNvPr id="9" name="文字方塊 8"/>
          <p:cNvSpPr txBox="1"/>
          <p:nvPr/>
        </p:nvSpPr>
        <p:spPr>
          <a:xfrm>
            <a:off x="3914277" y="3143815"/>
            <a:ext cx="1213153" cy="369332"/>
          </a:xfrm>
          <a:prstGeom prst="rect">
            <a:avLst/>
          </a:prstGeom>
          <a:noFill/>
        </p:spPr>
        <p:txBody>
          <a:bodyPr wrap="none" rtlCol="0">
            <a:spAutoFit/>
          </a:bodyPr>
          <a:lstStyle/>
          <a:p>
            <a:r>
              <a:rPr lang="en-US" altLang="zh-TW" dirty="0" smtClean="0"/>
              <a:t>20 minutes</a:t>
            </a:r>
            <a:endParaRPr lang="zh-TW" altLang="en-US" dirty="0"/>
          </a:p>
        </p:txBody>
      </p:sp>
      <p:sp>
        <p:nvSpPr>
          <p:cNvPr id="10" name="文字方塊 9"/>
          <p:cNvSpPr txBox="1"/>
          <p:nvPr/>
        </p:nvSpPr>
        <p:spPr>
          <a:xfrm>
            <a:off x="5744226" y="2656141"/>
            <a:ext cx="1211935" cy="369332"/>
          </a:xfrm>
          <a:prstGeom prst="rect">
            <a:avLst/>
          </a:prstGeom>
          <a:noFill/>
          <a:ln>
            <a:solidFill>
              <a:srgbClr val="FF0000"/>
            </a:solidFill>
          </a:ln>
        </p:spPr>
        <p:txBody>
          <a:bodyPr wrap="none" rtlCol="0">
            <a:spAutoFit/>
          </a:bodyPr>
          <a:lstStyle/>
          <a:p>
            <a:r>
              <a:rPr lang="en-US" altLang="zh-TW" dirty="0" smtClean="0">
                <a:solidFill>
                  <a:srgbClr val="FF0000"/>
                </a:solidFill>
              </a:rPr>
              <a:t>Turned Off</a:t>
            </a:r>
            <a:endParaRPr lang="zh-TW" altLang="en-US" dirty="0">
              <a:solidFill>
                <a:srgbClr val="FF0000"/>
              </a:solidFill>
            </a:endParaRPr>
          </a:p>
        </p:txBody>
      </p:sp>
      <p:pic>
        <p:nvPicPr>
          <p:cNvPr id="15" name="Picture 2" descr="C:\Users\Public\Documents\KeyShot 5\Renderings\Foxconn_0623.75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679" t="36765" r="12586" b="10517"/>
          <a:stretch/>
        </p:blipFill>
        <p:spPr bwMode="auto">
          <a:xfrm>
            <a:off x="1298129" y="3134526"/>
            <a:ext cx="1972941" cy="99610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Public\Documents\KeyShot 5\Renderings\Foxconn_0623.75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679" t="36765" r="12586" b="10517"/>
          <a:stretch/>
        </p:blipFill>
        <p:spPr bwMode="auto">
          <a:xfrm>
            <a:off x="5363722" y="3191280"/>
            <a:ext cx="1972941" cy="996109"/>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13636" y="11314"/>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Image Performance</a:t>
            </a:r>
          </a:p>
        </p:txBody>
      </p:sp>
      <p:sp>
        <p:nvSpPr>
          <p:cNvPr id="17" name="矩形 16"/>
          <p:cNvSpPr/>
          <p:nvPr/>
        </p:nvSpPr>
        <p:spPr>
          <a:xfrm>
            <a:off x="2029860" y="11314"/>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Easy Set-up</a:t>
            </a:r>
          </a:p>
        </p:txBody>
      </p:sp>
      <p:sp>
        <p:nvSpPr>
          <p:cNvPr id="18" name="矩形 17"/>
          <p:cNvSpPr/>
          <p:nvPr/>
        </p:nvSpPr>
        <p:spPr>
          <a:xfrm>
            <a:off x="4046084" y="11314"/>
            <a:ext cx="2016224" cy="307777"/>
          </a:xfrm>
          <a:prstGeom prst="rect">
            <a:avLst/>
          </a:prstGeom>
          <a:solidFill>
            <a:schemeClr val="accent3">
              <a:lumMod val="40000"/>
              <a:lumOff val="60000"/>
            </a:schemeClr>
          </a:solidFill>
        </p:spPr>
        <p:txBody>
          <a:bodyPr wrap="square">
            <a:spAutoFit/>
          </a:bodyPr>
          <a:lstStyle/>
          <a:p>
            <a:pPr lvl="0" algn="ctr"/>
            <a:r>
              <a:rPr lang="en-US" altLang="zh-TW" sz="1400" dirty="0">
                <a:solidFill>
                  <a:schemeClr val="accent3"/>
                </a:solidFill>
              </a:rPr>
              <a:t>Low Maintenance Cost</a:t>
            </a:r>
          </a:p>
        </p:txBody>
      </p:sp>
      <p:sp>
        <p:nvSpPr>
          <p:cNvPr id="21" name="矩形 20"/>
          <p:cNvSpPr/>
          <p:nvPr/>
        </p:nvSpPr>
        <p:spPr>
          <a:xfrm>
            <a:off x="6062308" y="11314"/>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Mobile Presentation</a:t>
            </a:r>
          </a:p>
        </p:txBody>
      </p:sp>
    </p:spTree>
    <p:extLst>
      <p:ext uri="{BB962C8B-B14F-4D97-AF65-F5344CB8AC3E}">
        <p14:creationId xmlns:p14="http://schemas.microsoft.com/office/powerpoint/2010/main" val="3933578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9"/>
          </p:nvPr>
        </p:nvSpPr>
        <p:spPr>
          <a:xfrm>
            <a:off x="389172" y="318439"/>
            <a:ext cx="6265343" cy="633201"/>
          </a:xfrm>
        </p:spPr>
        <p:txBody>
          <a:bodyPr>
            <a:normAutofit fontScale="92500"/>
          </a:bodyPr>
          <a:lstStyle/>
          <a:p>
            <a:r>
              <a:rPr lang="en-US" altLang="zh-TW" dirty="0" smtClean="0"/>
              <a:t>Mobile-Compatible Connectivity</a:t>
            </a:r>
            <a:endParaRPr lang="zh-TW" altLang="en-US" dirty="0"/>
          </a:p>
        </p:txBody>
      </p:sp>
      <p:sp>
        <p:nvSpPr>
          <p:cNvPr id="14" name="矩形 13"/>
          <p:cNvSpPr/>
          <p:nvPr/>
        </p:nvSpPr>
        <p:spPr>
          <a:xfrm>
            <a:off x="13636" y="11336"/>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Image Performance</a:t>
            </a:r>
          </a:p>
        </p:txBody>
      </p:sp>
      <p:sp>
        <p:nvSpPr>
          <p:cNvPr id="17" name="矩形 16"/>
          <p:cNvSpPr/>
          <p:nvPr/>
        </p:nvSpPr>
        <p:spPr>
          <a:xfrm>
            <a:off x="2029860" y="11314"/>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Easy Set-up</a:t>
            </a:r>
          </a:p>
        </p:txBody>
      </p:sp>
      <p:sp>
        <p:nvSpPr>
          <p:cNvPr id="18" name="矩形 17"/>
          <p:cNvSpPr/>
          <p:nvPr/>
        </p:nvSpPr>
        <p:spPr>
          <a:xfrm>
            <a:off x="4046084" y="11336"/>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Low Maintenance Cost</a:t>
            </a:r>
          </a:p>
        </p:txBody>
      </p:sp>
      <p:pic>
        <p:nvPicPr>
          <p:cNvPr id="20" name="Picture 2"/>
          <p:cNvPicPr>
            <a:picLocks noChangeAspect="1" noChangeArrowheads="1"/>
          </p:cNvPicPr>
          <p:nvPr/>
        </p:nvPicPr>
        <p:blipFill>
          <a:blip r:embed="rId2" cstate="print"/>
          <a:srcRect/>
          <a:stretch>
            <a:fillRect/>
          </a:stretch>
        </p:blipFill>
        <p:spPr bwMode="auto">
          <a:xfrm>
            <a:off x="2029860" y="2427733"/>
            <a:ext cx="4353964" cy="2715767"/>
          </a:xfrm>
          <a:prstGeom prst="rect">
            <a:avLst/>
          </a:prstGeom>
          <a:noFill/>
          <a:ln w="9525">
            <a:noFill/>
            <a:miter lim="800000"/>
            <a:headEnd/>
            <a:tailEnd/>
          </a:ln>
        </p:spPr>
      </p:pic>
      <p:sp>
        <p:nvSpPr>
          <p:cNvPr id="21" name="矩形 20"/>
          <p:cNvSpPr/>
          <p:nvPr/>
        </p:nvSpPr>
        <p:spPr>
          <a:xfrm>
            <a:off x="467544" y="1347614"/>
            <a:ext cx="8064896" cy="954107"/>
          </a:xfrm>
          <a:prstGeom prst="rect">
            <a:avLst/>
          </a:prstGeom>
        </p:spPr>
        <p:txBody>
          <a:bodyPr wrap="square">
            <a:spAutoFit/>
          </a:bodyPr>
          <a:lstStyle/>
          <a:p>
            <a:r>
              <a:rPr lang="en-US" altLang="zh-TW" sz="1400" dirty="0" smtClean="0"/>
              <a:t>With MHL, you can present your business proposals and share your ideas instantly using your Android smart device. Turn small screen into big screen by mirroring documents, photos, videos and any other content in your smart device onto the projection screen. Once connected to the projector, the smart device will be electrically charged so you don’t run out of battery power while presenting.</a:t>
            </a:r>
            <a:endParaRPr lang="zh-TW" altLang="en-US" sz="1400" dirty="0"/>
          </a:p>
        </p:txBody>
      </p:sp>
      <p:sp>
        <p:nvSpPr>
          <p:cNvPr id="4" name="內容版面配置區 3"/>
          <p:cNvSpPr>
            <a:spLocks noGrp="1"/>
          </p:cNvSpPr>
          <p:nvPr>
            <p:ph sz="quarter" idx="22"/>
          </p:nvPr>
        </p:nvSpPr>
        <p:spPr>
          <a:xfrm>
            <a:off x="478177" y="998317"/>
            <a:ext cx="8064896" cy="493313"/>
          </a:xfrm>
        </p:spPr>
        <p:txBody>
          <a:bodyPr>
            <a:normAutofit/>
          </a:bodyPr>
          <a:lstStyle/>
          <a:p>
            <a:pPr marL="0" indent="0">
              <a:buNone/>
            </a:pPr>
            <a:r>
              <a:rPr lang="en-US" altLang="zh-TW" sz="1400" b="1" dirty="0" smtClean="0"/>
              <a:t>MHL supported</a:t>
            </a:r>
            <a:endParaRPr lang="zh-TW" altLang="en-US" sz="1400" b="1" dirty="0"/>
          </a:p>
        </p:txBody>
      </p:sp>
      <p:sp>
        <p:nvSpPr>
          <p:cNvPr id="22" name="矩形 21"/>
          <p:cNvSpPr/>
          <p:nvPr/>
        </p:nvSpPr>
        <p:spPr>
          <a:xfrm>
            <a:off x="6062308" y="-1"/>
            <a:ext cx="2038084" cy="307777"/>
          </a:xfrm>
          <a:prstGeom prst="rect">
            <a:avLst/>
          </a:prstGeom>
          <a:solidFill>
            <a:schemeClr val="accent1">
              <a:lumMod val="40000"/>
              <a:lumOff val="60000"/>
            </a:schemeClr>
          </a:solidFill>
        </p:spPr>
        <p:txBody>
          <a:bodyPr wrap="square">
            <a:spAutoFit/>
          </a:bodyPr>
          <a:lstStyle/>
          <a:p>
            <a:pPr lvl="0" algn="ctr"/>
            <a:r>
              <a:rPr lang="en-US" altLang="zh-TW" sz="1400" dirty="0" smtClean="0"/>
              <a:t>Mobile Presentation</a:t>
            </a:r>
            <a:endParaRPr lang="en-US" altLang="zh-TW" sz="1400" dirty="0"/>
          </a:p>
        </p:txBody>
      </p:sp>
    </p:spTree>
    <p:extLst>
      <p:ext uri="{BB962C8B-B14F-4D97-AF65-F5344CB8AC3E}">
        <p14:creationId xmlns:p14="http://schemas.microsoft.com/office/powerpoint/2010/main" val="629444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STP</a:t>
            </a:r>
            <a:endParaRPr lang="zh-TW" altLang="en-US" dirty="0"/>
          </a:p>
        </p:txBody>
      </p:sp>
      <p:graphicFrame>
        <p:nvGraphicFramePr>
          <p:cNvPr id="4" name="資料庫圖表 3"/>
          <p:cNvGraphicFramePr/>
          <p:nvPr>
            <p:extLst>
              <p:ext uri="{D42A27DB-BD31-4B8C-83A1-F6EECF244321}">
                <p14:modId xmlns:p14="http://schemas.microsoft.com/office/powerpoint/2010/main" val="548072440"/>
              </p:ext>
            </p:extLst>
          </p:nvPr>
        </p:nvGraphicFramePr>
        <p:xfrm>
          <a:off x="395536" y="1131590"/>
          <a:ext cx="7776864" cy="2896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p:cNvSpPr txBox="1"/>
          <p:nvPr/>
        </p:nvSpPr>
        <p:spPr>
          <a:xfrm>
            <a:off x="467544" y="4371950"/>
            <a:ext cx="3672800" cy="369332"/>
          </a:xfrm>
          <a:prstGeom prst="rect">
            <a:avLst/>
          </a:prstGeom>
          <a:noFill/>
        </p:spPr>
        <p:txBody>
          <a:bodyPr wrap="none" rtlCol="0">
            <a:spAutoFit/>
          </a:bodyPr>
          <a:lstStyle/>
          <a:p>
            <a:r>
              <a:rPr lang="en-US" altLang="zh-TW" dirty="0" smtClean="0"/>
              <a:t>* </a:t>
            </a:r>
            <a:r>
              <a:rPr lang="en-US" altLang="zh-TW" dirty="0" err="1" smtClean="0"/>
              <a:t>QCast</a:t>
            </a:r>
            <a:r>
              <a:rPr lang="en-US" altLang="zh-TW" dirty="0" smtClean="0"/>
              <a:t> Mirror/</a:t>
            </a:r>
            <a:r>
              <a:rPr lang="en-US" altLang="zh-TW" dirty="0" err="1" smtClean="0"/>
              <a:t>QCast</a:t>
            </a:r>
            <a:r>
              <a:rPr lang="en-US" altLang="zh-TW" dirty="0" smtClean="0"/>
              <a:t> is optional </a:t>
            </a:r>
            <a:endParaRPr lang="zh-TW" altLang="en-US" dirty="0"/>
          </a:p>
        </p:txBody>
      </p:sp>
    </p:spTree>
    <p:extLst>
      <p:ext uri="{BB962C8B-B14F-4D97-AF65-F5344CB8AC3E}">
        <p14:creationId xmlns:p14="http://schemas.microsoft.com/office/powerpoint/2010/main" val="3194139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3636" y="11336"/>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Image Performance</a:t>
            </a:r>
          </a:p>
        </p:txBody>
      </p:sp>
      <p:sp>
        <p:nvSpPr>
          <p:cNvPr id="17" name="矩形 16"/>
          <p:cNvSpPr/>
          <p:nvPr/>
        </p:nvSpPr>
        <p:spPr>
          <a:xfrm>
            <a:off x="2029860" y="11314"/>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Easy Set-up</a:t>
            </a:r>
          </a:p>
        </p:txBody>
      </p:sp>
      <p:sp>
        <p:nvSpPr>
          <p:cNvPr id="18" name="矩形 17"/>
          <p:cNvSpPr/>
          <p:nvPr/>
        </p:nvSpPr>
        <p:spPr>
          <a:xfrm>
            <a:off x="4046084" y="11336"/>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Low Maintenance Cost</a:t>
            </a:r>
          </a:p>
        </p:txBody>
      </p:sp>
      <p:sp>
        <p:nvSpPr>
          <p:cNvPr id="19" name="矩形 18"/>
          <p:cNvSpPr/>
          <p:nvPr/>
        </p:nvSpPr>
        <p:spPr>
          <a:xfrm>
            <a:off x="6062308" y="-1"/>
            <a:ext cx="2038084" cy="307777"/>
          </a:xfrm>
          <a:prstGeom prst="rect">
            <a:avLst/>
          </a:prstGeom>
          <a:solidFill>
            <a:schemeClr val="accent1">
              <a:lumMod val="40000"/>
              <a:lumOff val="60000"/>
            </a:schemeClr>
          </a:solidFill>
        </p:spPr>
        <p:txBody>
          <a:bodyPr wrap="square">
            <a:spAutoFit/>
          </a:bodyPr>
          <a:lstStyle/>
          <a:p>
            <a:pPr lvl="0" algn="ctr"/>
            <a:r>
              <a:rPr lang="en-US" altLang="zh-TW" sz="1400" dirty="0" smtClean="0"/>
              <a:t>Mobile Presentation</a:t>
            </a:r>
            <a:endParaRPr lang="en-US" altLang="zh-TW" sz="1400" dirty="0"/>
          </a:p>
        </p:txBody>
      </p:sp>
      <p:sp>
        <p:nvSpPr>
          <p:cNvPr id="21" name="矩形 20"/>
          <p:cNvSpPr/>
          <p:nvPr/>
        </p:nvSpPr>
        <p:spPr>
          <a:xfrm>
            <a:off x="467544" y="1347614"/>
            <a:ext cx="8064896" cy="523220"/>
          </a:xfrm>
          <a:prstGeom prst="rect">
            <a:avLst/>
          </a:prstGeom>
        </p:spPr>
        <p:txBody>
          <a:bodyPr wrap="square">
            <a:spAutoFit/>
          </a:bodyPr>
          <a:lstStyle/>
          <a:p>
            <a:r>
              <a:rPr lang="en-US" altLang="zh-TW" sz="1400" dirty="0" smtClean="0"/>
              <a:t>Provide steady 5V/1.5A DC  to power any wireless dongle, giving a high quality wireless presentation experience in meeting roo</a:t>
            </a:r>
            <a:r>
              <a:rPr lang="en-US" altLang="zh-TW" sz="1400" dirty="0"/>
              <a:t>m</a:t>
            </a:r>
            <a:r>
              <a:rPr lang="en-US" altLang="zh-TW" sz="1400" dirty="0" smtClean="0"/>
              <a:t>.</a:t>
            </a:r>
            <a:endParaRPr lang="zh-TW" altLang="en-US" sz="1400" dirty="0"/>
          </a:p>
        </p:txBody>
      </p:sp>
      <p:sp>
        <p:nvSpPr>
          <p:cNvPr id="4" name="內容版面配置區 3"/>
          <p:cNvSpPr>
            <a:spLocks noGrp="1"/>
          </p:cNvSpPr>
          <p:nvPr>
            <p:ph sz="quarter" idx="22"/>
          </p:nvPr>
        </p:nvSpPr>
        <p:spPr>
          <a:xfrm>
            <a:off x="478177" y="998317"/>
            <a:ext cx="8064896" cy="349297"/>
          </a:xfrm>
        </p:spPr>
        <p:txBody>
          <a:bodyPr>
            <a:normAutofit/>
          </a:bodyPr>
          <a:lstStyle/>
          <a:p>
            <a:pPr marL="0" indent="0">
              <a:buNone/>
            </a:pPr>
            <a:r>
              <a:rPr lang="en-US" altLang="zh-TW" sz="1400" b="1" dirty="0" smtClean="0"/>
              <a:t>5V/1.5A USB Power</a:t>
            </a:r>
            <a:endParaRPr lang="zh-TW" altLang="en-US" sz="1400" b="1" dirty="0"/>
          </a:p>
        </p:txBody>
      </p:sp>
      <p:sp>
        <p:nvSpPr>
          <p:cNvPr id="11" name="文字版面配置區 1"/>
          <p:cNvSpPr txBox="1">
            <a:spLocks/>
          </p:cNvSpPr>
          <p:nvPr/>
        </p:nvSpPr>
        <p:spPr>
          <a:xfrm>
            <a:off x="389172" y="318439"/>
            <a:ext cx="6265343" cy="633201"/>
          </a:xfrm>
          <a:prstGeom prst="rect">
            <a:avLst/>
          </a:prstGeom>
        </p:spPr>
        <p:txBody>
          <a:bodyPr vert="horz" lIns="91440" tIns="45720" rIns="91440" bIns="45720" rtlCol="0">
            <a:normAutofit fontScale="92500"/>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3600" kern="1200">
                <a:solidFill>
                  <a:srgbClr val="492582"/>
                </a:solidFill>
                <a:latin typeface="+mj-lt"/>
                <a:ea typeface="+mj-ea"/>
                <a:cs typeface="+mn-cs"/>
              </a:defRPr>
            </a:lvl1pPr>
            <a:lvl2pPr marL="742950" indent="-285750" algn="l" defTabSz="914400" rtl="0" eaLnBrk="1" latinLnBrk="0" hangingPunct="1">
              <a:spcBef>
                <a:spcPct val="20000"/>
              </a:spcBef>
              <a:buFont typeface="Arial" pitchFamily="34" charset="0"/>
              <a:buChar char="•"/>
              <a:defRPr sz="2000" kern="1200">
                <a:solidFill>
                  <a:srgbClr val="492582"/>
                </a:solidFill>
                <a:latin typeface="Gill Sans MT" pitchFamily="34" charset="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1800" kern="1200">
                <a:solidFill>
                  <a:srgbClr val="492582"/>
                </a:solidFill>
                <a:latin typeface="Gill Sans M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492582"/>
                </a:solidFill>
                <a:latin typeface="Gill Sans MT"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rgbClr val="492582"/>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dirty="0" smtClean="0"/>
              <a:t>Mobile-Compatible Connectivity</a:t>
            </a:r>
            <a:endParaRPr lang="zh-TW" altLang="en-US" dirty="0"/>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728" y="1883807"/>
            <a:ext cx="6408712" cy="2526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8104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9"/>
          </p:nvPr>
        </p:nvSpPr>
        <p:spPr>
          <a:xfrm>
            <a:off x="389172" y="318439"/>
            <a:ext cx="7711219" cy="633201"/>
          </a:xfrm>
        </p:spPr>
        <p:txBody>
          <a:bodyPr>
            <a:normAutofit fontScale="92500"/>
          </a:bodyPr>
          <a:lstStyle/>
          <a:p>
            <a:r>
              <a:rPr lang="en-US" altLang="zh-TW" dirty="0" err="1" smtClean="0"/>
              <a:t>QCast</a:t>
            </a:r>
            <a:r>
              <a:rPr lang="en-US" altLang="zh-TW" dirty="0" smtClean="0"/>
              <a:t> Mirror (Optional </a:t>
            </a:r>
            <a:r>
              <a:rPr lang="en-US" altLang="zh-TW" dirty="0"/>
              <a:t>W</a:t>
            </a:r>
            <a:r>
              <a:rPr lang="en-US" altLang="zh-TW" dirty="0" smtClean="0"/>
              <a:t>ireless Dongle)</a:t>
            </a:r>
            <a:endParaRPr lang="zh-TW" altLang="en-US" dirty="0"/>
          </a:p>
        </p:txBody>
      </p:sp>
      <p:sp>
        <p:nvSpPr>
          <p:cNvPr id="3" name="內容版面配置區 2"/>
          <p:cNvSpPr>
            <a:spLocks noGrp="1"/>
          </p:cNvSpPr>
          <p:nvPr>
            <p:ph sz="quarter" idx="22"/>
          </p:nvPr>
        </p:nvSpPr>
        <p:spPr>
          <a:xfrm>
            <a:off x="467544" y="1221601"/>
            <a:ext cx="4586652" cy="3798421"/>
          </a:xfrm>
        </p:spPr>
        <p:txBody>
          <a:bodyPr>
            <a:normAutofit fontScale="92500" lnSpcReduction="10000"/>
          </a:bodyPr>
          <a:lstStyle/>
          <a:p>
            <a:r>
              <a:rPr lang="en-US" altLang="zh-TW" sz="1800" b="1" dirty="0" smtClean="0"/>
              <a:t>Mirror Screen</a:t>
            </a:r>
          </a:p>
          <a:p>
            <a:pPr marL="0" indent="0">
              <a:buNone/>
            </a:pPr>
            <a:r>
              <a:rPr lang="en-US" altLang="zh-TW" sz="1800" dirty="0"/>
              <a:t>Easy Setup with HDMI and USB </a:t>
            </a:r>
            <a:r>
              <a:rPr lang="en-US" altLang="zh-TW" sz="1800" dirty="0" smtClean="0"/>
              <a:t>power. And then simply </a:t>
            </a:r>
            <a:r>
              <a:rPr lang="en-US" altLang="zh-TW" sz="1800" dirty="0"/>
              <a:t>operation </a:t>
            </a:r>
            <a:r>
              <a:rPr lang="en-US" altLang="zh-TW" sz="1800" dirty="0" smtClean="0"/>
              <a:t>with </a:t>
            </a:r>
            <a:r>
              <a:rPr lang="en-US" altLang="zh-TW" sz="1800" dirty="0"/>
              <a:t>Airplay/Miracast </a:t>
            </a:r>
            <a:r>
              <a:rPr lang="en-US" altLang="zh-TW" sz="1800" dirty="0" smtClean="0"/>
              <a:t>from mobile devices (Tablet/Smart Phone/ Notebook) makes </a:t>
            </a:r>
            <a:r>
              <a:rPr lang="en-US" altLang="zh-TW" sz="1800" dirty="0"/>
              <a:t>your small display to large screen.</a:t>
            </a:r>
            <a:endParaRPr lang="en-US" altLang="zh-TW" sz="1800" dirty="0" smtClean="0"/>
          </a:p>
          <a:p>
            <a:r>
              <a:rPr lang="en-US" altLang="zh-TW" sz="1800" b="1" dirty="0" smtClean="0"/>
              <a:t>2.4G/5G </a:t>
            </a:r>
            <a:r>
              <a:rPr lang="en-US" altLang="zh-TW" sz="1800" b="1" dirty="0"/>
              <a:t>Dual </a:t>
            </a:r>
            <a:r>
              <a:rPr lang="en-US" altLang="zh-TW" sz="1800" b="1" dirty="0" smtClean="0"/>
              <a:t>Band </a:t>
            </a:r>
            <a:r>
              <a:rPr lang="en-US" altLang="zh-TW" sz="1800" b="1" dirty="0" err="1" smtClean="0"/>
              <a:t>WiFi</a:t>
            </a:r>
            <a:r>
              <a:rPr lang="en-US" altLang="zh-TW" sz="1800" b="1" dirty="0" smtClean="0"/>
              <a:t> </a:t>
            </a:r>
          </a:p>
          <a:p>
            <a:pPr marL="0" indent="0">
              <a:buNone/>
            </a:pPr>
            <a:r>
              <a:rPr lang="en-US" altLang="zh-TW" sz="1800" dirty="0" smtClean="0"/>
              <a:t>5G </a:t>
            </a:r>
            <a:r>
              <a:rPr lang="en-US" altLang="zh-TW" sz="1800" dirty="0" err="1" smtClean="0"/>
              <a:t>WiFi</a:t>
            </a:r>
            <a:r>
              <a:rPr lang="en-US" altLang="zh-TW" sz="1800" dirty="0" smtClean="0"/>
              <a:t> </a:t>
            </a:r>
            <a:r>
              <a:rPr lang="en-US" altLang="zh-TW" sz="1800" dirty="0" err="1" smtClean="0"/>
              <a:t>bandwith</a:t>
            </a:r>
            <a:r>
              <a:rPr lang="en-US" altLang="zh-TW" sz="1800" dirty="0" smtClean="0"/>
              <a:t> is compatible with the latest mobile technology and brings a better transmission performance. </a:t>
            </a:r>
          </a:p>
          <a:p>
            <a:r>
              <a:rPr lang="en-US" altLang="zh-TW" sz="1800" b="1" dirty="0" smtClean="0"/>
              <a:t>OTA(Over-the-air) Update</a:t>
            </a:r>
          </a:p>
          <a:p>
            <a:pPr marL="0" indent="0">
              <a:buNone/>
            </a:pPr>
            <a:r>
              <a:rPr lang="en-US" altLang="zh-TW" sz="1800" dirty="0" smtClean="0"/>
              <a:t>This </a:t>
            </a:r>
            <a:r>
              <a:rPr lang="en-US" altLang="zh-TW" sz="1800" dirty="0"/>
              <a:t>allows a </a:t>
            </a:r>
            <a:r>
              <a:rPr lang="en-US" altLang="zh-TW" sz="1800" dirty="0" smtClean="0"/>
              <a:t>to </a:t>
            </a:r>
            <a:r>
              <a:rPr lang="en-US" altLang="zh-TW" sz="1800" dirty="0"/>
              <a:t>go into Settings </a:t>
            </a:r>
            <a:r>
              <a:rPr lang="en-US" altLang="zh-TW" sz="1800" dirty="0" smtClean="0"/>
              <a:t>to download </a:t>
            </a:r>
            <a:r>
              <a:rPr lang="en-US" altLang="zh-TW" sz="1800" dirty="0"/>
              <a:t>and install the latest </a:t>
            </a:r>
            <a:r>
              <a:rPr lang="en-US" altLang="zh-TW" sz="1800" dirty="0" smtClean="0"/>
              <a:t>firmware on-device wirelessly.</a:t>
            </a:r>
            <a:endParaRPr lang="zh-TW" altLang="en-US" sz="1800" dirty="0"/>
          </a:p>
        </p:txBody>
      </p:sp>
      <p:sp>
        <p:nvSpPr>
          <p:cNvPr id="14" name="矩形 13"/>
          <p:cNvSpPr/>
          <p:nvPr/>
        </p:nvSpPr>
        <p:spPr>
          <a:xfrm>
            <a:off x="13636" y="11336"/>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Image Performance</a:t>
            </a:r>
          </a:p>
        </p:txBody>
      </p:sp>
      <p:sp>
        <p:nvSpPr>
          <p:cNvPr id="17" name="矩形 16"/>
          <p:cNvSpPr/>
          <p:nvPr/>
        </p:nvSpPr>
        <p:spPr>
          <a:xfrm>
            <a:off x="2029860" y="11314"/>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Easy Set-up</a:t>
            </a:r>
          </a:p>
        </p:txBody>
      </p:sp>
      <p:sp>
        <p:nvSpPr>
          <p:cNvPr id="18" name="矩形 17"/>
          <p:cNvSpPr/>
          <p:nvPr/>
        </p:nvSpPr>
        <p:spPr>
          <a:xfrm>
            <a:off x="4046084" y="11336"/>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Low Maintenance Cost</a:t>
            </a:r>
          </a:p>
        </p:txBody>
      </p:sp>
      <p:sp>
        <p:nvSpPr>
          <p:cNvPr id="8" name="矩形 7"/>
          <p:cNvSpPr/>
          <p:nvPr/>
        </p:nvSpPr>
        <p:spPr>
          <a:xfrm>
            <a:off x="6062308" y="-1"/>
            <a:ext cx="2038084" cy="307777"/>
          </a:xfrm>
          <a:prstGeom prst="rect">
            <a:avLst/>
          </a:prstGeom>
          <a:solidFill>
            <a:schemeClr val="accent1">
              <a:lumMod val="40000"/>
              <a:lumOff val="60000"/>
            </a:schemeClr>
          </a:solidFill>
        </p:spPr>
        <p:txBody>
          <a:bodyPr wrap="square">
            <a:spAutoFit/>
          </a:bodyPr>
          <a:lstStyle/>
          <a:p>
            <a:pPr lvl="0" algn="ctr"/>
            <a:r>
              <a:rPr lang="en-US" altLang="zh-TW" sz="1400" dirty="0" smtClean="0"/>
              <a:t>Mobile Presentation</a:t>
            </a:r>
            <a:endParaRPr lang="en-US" altLang="zh-TW" sz="1400"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0808" y="1789279"/>
            <a:ext cx="2014768" cy="8883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20977"/>
          <a:stretch/>
        </p:blipFill>
        <p:spPr bwMode="auto">
          <a:xfrm>
            <a:off x="5167198" y="1789279"/>
            <a:ext cx="1593610" cy="1080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7198" y="3219822"/>
            <a:ext cx="3411664"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92160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Selling point </a:t>
            </a:r>
            <a:r>
              <a:rPr lang="en-US" altLang="zh-TW" smtClean="0"/>
              <a:t>for M61</a:t>
            </a:r>
            <a:endParaRPr lang="zh-TW" altLang="en-US" dirty="0"/>
          </a:p>
        </p:txBody>
      </p:sp>
      <p:graphicFrame>
        <p:nvGraphicFramePr>
          <p:cNvPr id="4" name="資料庫圖表 3"/>
          <p:cNvGraphicFramePr/>
          <p:nvPr>
            <p:extLst>
              <p:ext uri="{D42A27DB-BD31-4B8C-83A1-F6EECF244321}">
                <p14:modId xmlns:p14="http://schemas.microsoft.com/office/powerpoint/2010/main" val="1495307394"/>
              </p:ext>
            </p:extLst>
          </p:nvPr>
        </p:nvGraphicFramePr>
        <p:xfrm>
          <a:off x="179512" y="1051793"/>
          <a:ext cx="6576392" cy="3487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群組 4"/>
          <p:cNvGrpSpPr/>
          <p:nvPr/>
        </p:nvGrpSpPr>
        <p:grpSpPr>
          <a:xfrm>
            <a:off x="6819162" y="2008642"/>
            <a:ext cx="1769065" cy="753600"/>
            <a:chOff x="1716971" y="987574"/>
            <a:chExt cx="3268742" cy="1565655"/>
          </a:xfrm>
        </p:grpSpPr>
        <p:pic>
          <p:nvPicPr>
            <p:cNvPr id="20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6784" t="10401" r="51262" b="50463"/>
            <a:stretch/>
          </p:blipFill>
          <p:spPr bwMode="auto">
            <a:xfrm>
              <a:off x="1716971" y="987574"/>
              <a:ext cx="3268742" cy="1565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2771800" y="987574"/>
              <a:ext cx="2016224" cy="11521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9162" y="3651870"/>
            <a:ext cx="1440160" cy="729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19162" y="1122019"/>
            <a:ext cx="1116477" cy="800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6401" r="28830" b="40686"/>
          <a:stretch/>
        </p:blipFill>
        <p:spPr bwMode="auto">
          <a:xfrm>
            <a:off x="6781447" y="2845542"/>
            <a:ext cx="1217190" cy="806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4469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9"/>
          </p:nvPr>
        </p:nvSpPr>
        <p:spPr>
          <a:xfrm>
            <a:off x="467544" y="195486"/>
            <a:ext cx="7138800" cy="594066"/>
          </a:xfrm>
        </p:spPr>
        <p:txBody>
          <a:bodyPr>
            <a:normAutofit fontScale="92500" lnSpcReduction="10000"/>
          </a:bodyPr>
          <a:lstStyle/>
          <a:p>
            <a:r>
              <a:rPr lang="en-US" altLang="zh-TW" dirty="0" smtClean="0"/>
              <a:t>Target Buyer &amp; User Benefit Sought</a:t>
            </a:r>
            <a:endParaRPr lang="zh-TW" altLang="en-US" dirty="0"/>
          </a:p>
        </p:txBody>
      </p:sp>
      <p:graphicFrame>
        <p:nvGraphicFramePr>
          <p:cNvPr id="4" name="資料庫圖表 3"/>
          <p:cNvGraphicFramePr/>
          <p:nvPr>
            <p:extLst>
              <p:ext uri="{D42A27DB-BD31-4B8C-83A1-F6EECF244321}">
                <p14:modId xmlns:p14="http://schemas.microsoft.com/office/powerpoint/2010/main" val="743796681"/>
              </p:ext>
            </p:extLst>
          </p:nvPr>
        </p:nvGraphicFramePr>
        <p:xfrm>
          <a:off x="899592" y="1347614"/>
          <a:ext cx="7056784"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圖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1599" y="1347614"/>
            <a:ext cx="3369061" cy="2237056"/>
          </a:xfrm>
          <a:prstGeom prst="rect">
            <a:avLst/>
          </a:prstGeom>
        </p:spPr>
      </p:pic>
      <p:sp>
        <p:nvSpPr>
          <p:cNvPr id="5" name="矩形 4"/>
          <p:cNvSpPr/>
          <p:nvPr/>
        </p:nvSpPr>
        <p:spPr>
          <a:xfrm>
            <a:off x="105084" y="771550"/>
            <a:ext cx="9036496" cy="584775"/>
          </a:xfrm>
          <a:prstGeom prst="rect">
            <a:avLst/>
          </a:prstGeom>
        </p:spPr>
        <p:txBody>
          <a:bodyPr wrap="square">
            <a:spAutoFit/>
          </a:bodyPr>
          <a:lstStyle/>
          <a:p>
            <a:r>
              <a:rPr lang="en-US" altLang="zh-TW" sz="1600" dirty="0" smtClean="0">
                <a:latin typeface="Gill Sans MT" pitchFamily="34" charset="0"/>
                <a:ea typeface="微軟正黑體" pitchFamily="34" charset="-120"/>
              </a:rPr>
              <a:t>M61 </a:t>
            </a:r>
            <a:r>
              <a:rPr lang="en-US" altLang="zh-TW" sz="1600" dirty="0">
                <a:latin typeface="Gill Sans MT" pitchFamily="34" charset="0"/>
                <a:ea typeface="微軟正黑體" pitchFamily="34" charset="-120"/>
              </a:rPr>
              <a:t>series are targeting SMB/school end users who </a:t>
            </a:r>
            <a:r>
              <a:rPr lang="en-US" altLang="zh-TW" sz="1600" dirty="0" smtClean="0">
                <a:latin typeface="Gill Sans MT" pitchFamily="34" charset="0"/>
                <a:ea typeface="微軟正黑體" pitchFamily="34" charset="-120"/>
              </a:rPr>
              <a:t>have limited </a:t>
            </a:r>
            <a:r>
              <a:rPr lang="en-US" altLang="zh-TW" sz="1600" dirty="0">
                <a:latin typeface="Gill Sans MT" pitchFamily="34" charset="0"/>
                <a:ea typeface="微軟正黑體" pitchFamily="34" charset="-120"/>
              </a:rPr>
              <a:t>budget but also </a:t>
            </a:r>
            <a:r>
              <a:rPr lang="en-US" altLang="zh-TW" sz="1600" dirty="0" smtClean="0">
                <a:latin typeface="Gill Sans MT" pitchFamily="34" charset="0"/>
                <a:ea typeface="微軟正黑體" pitchFamily="34" charset="-120"/>
              </a:rPr>
              <a:t>seek </a:t>
            </a:r>
            <a:r>
              <a:rPr lang="en-US" altLang="zh-TW" sz="1600" dirty="0">
                <a:latin typeface="Gill Sans MT" pitchFamily="34" charset="0"/>
                <a:ea typeface="微軟正黑體" pitchFamily="34" charset="-120"/>
              </a:rPr>
              <a:t>the virtue of high </a:t>
            </a:r>
            <a:r>
              <a:rPr lang="en-US" altLang="zh-TW" sz="1600" dirty="0" smtClean="0">
                <a:latin typeface="Gill Sans MT" pitchFamily="34" charset="0"/>
                <a:ea typeface="微軟正黑體" pitchFamily="34" charset="-120"/>
              </a:rPr>
              <a:t>brightness at sensible price points.</a:t>
            </a:r>
            <a:endParaRPr lang="en-US" altLang="zh-TW" sz="1600" dirty="0">
              <a:latin typeface="Gill Sans MT" pitchFamily="34" charset="0"/>
              <a:ea typeface="微軟正黑體" pitchFamily="34" charset="-120"/>
            </a:endParaRPr>
          </a:p>
        </p:txBody>
      </p:sp>
    </p:spTree>
    <p:extLst>
      <p:ext uri="{BB962C8B-B14F-4D97-AF65-F5344CB8AC3E}">
        <p14:creationId xmlns:p14="http://schemas.microsoft.com/office/powerpoint/2010/main" val="3655706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9"/>
          </p:nvPr>
        </p:nvSpPr>
        <p:spPr>
          <a:xfrm>
            <a:off x="467544" y="93075"/>
            <a:ext cx="7138800" cy="907200"/>
          </a:xfrm>
        </p:spPr>
        <p:txBody>
          <a:bodyPr/>
          <a:lstStyle/>
          <a:p>
            <a:r>
              <a:rPr lang="en-US" altLang="zh-TW" dirty="0" smtClean="0"/>
              <a:t>Value Proposition</a:t>
            </a:r>
            <a:endParaRPr lang="zh-TW" altLang="en-US" dirty="0"/>
          </a:p>
        </p:txBody>
      </p:sp>
      <p:graphicFrame>
        <p:nvGraphicFramePr>
          <p:cNvPr id="8" name="內容版面配置區 7"/>
          <p:cNvGraphicFramePr>
            <a:graphicFrameLocks noGrp="1"/>
          </p:cNvGraphicFramePr>
          <p:nvPr>
            <p:ph sz="quarter" idx="22"/>
            <p:extLst>
              <p:ext uri="{D42A27DB-BD31-4B8C-83A1-F6EECF244321}">
                <p14:modId xmlns:p14="http://schemas.microsoft.com/office/powerpoint/2010/main" val="1427634874"/>
              </p:ext>
            </p:extLst>
          </p:nvPr>
        </p:nvGraphicFramePr>
        <p:xfrm>
          <a:off x="899593" y="1635646"/>
          <a:ext cx="7326340" cy="2934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圓角矩形 3"/>
          <p:cNvSpPr/>
          <p:nvPr/>
        </p:nvSpPr>
        <p:spPr>
          <a:xfrm>
            <a:off x="899592" y="915566"/>
            <a:ext cx="7344816" cy="64807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defRPr/>
            </a:pPr>
            <a:r>
              <a:rPr lang="en-US" altLang="zh-TW" sz="1600" dirty="0" smtClean="0">
                <a:solidFill>
                  <a:schemeClr val="tx2">
                    <a:lumMod val="75000"/>
                  </a:schemeClr>
                </a:solidFill>
              </a:rPr>
              <a:t>A</a:t>
            </a:r>
            <a:r>
              <a:rPr lang="zh-TW" altLang="en-US" sz="1600" dirty="0" smtClean="0">
                <a:solidFill>
                  <a:schemeClr val="tx2">
                    <a:lumMod val="75000"/>
                  </a:schemeClr>
                </a:solidFill>
              </a:rPr>
              <a:t> </a:t>
            </a:r>
            <a:r>
              <a:rPr lang="en-US" altLang="zh-TW" sz="1600" dirty="0" smtClean="0">
                <a:solidFill>
                  <a:schemeClr val="tx2">
                    <a:lumMod val="75000"/>
                  </a:schemeClr>
                </a:solidFill>
              </a:rPr>
              <a:t>wireless-compatible projector with high brightness delivering professional presentation in any midsize-to-large meeting </a:t>
            </a:r>
            <a:r>
              <a:rPr lang="en-US" altLang="zh-TW" sz="1600" dirty="0">
                <a:solidFill>
                  <a:schemeClr val="tx2">
                    <a:lumMod val="75000"/>
                  </a:schemeClr>
                </a:solidFill>
              </a:rPr>
              <a:t>room </a:t>
            </a:r>
            <a:r>
              <a:rPr lang="en-US" altLang="zh-TW" sz="1600" dirty="0" smtClean="0">
                <a:solidFill>
                  <a:schemeClr val="tx2">
                    <a:lumMod val="75000"/>
                  </a:schemeClr>
                </a:solidFill>
              </a:rPr>
              <a:t>at </a:t>
            </a:r>
            <a:r>
              <a:rPr lang="en-US" altLang="zh-TW" sz="1600" dirty="0">
                <a:solidFill>
                  <a:schemeClr val="tx2">
                    <a:lumMod val="75000"/>
                  </a:schemeClr>
                </a:solidFill>
              </a:rPr>
              <a:t>a sensible price point</a:t>
            </a:r>
            <a:r>
              <a:rPr lang="en-US" altLang="zh-TW" sz="1600" dirty="0" smtClean="0">
                <a:solidFill>
                  <a:schemeClr val="tx2">
                    <a:lumMod val="75000"/>
                  </a:schemeClr>
                </a:solidFill>
              </a:rPr>
              <a:t>.</a:t>
            </a:r>
            <a:endParaRPr lang="en-US" altLang="zh-TW" sz="1600" dirty="0">
              <a:solidFill>
                <a:schemeClr val="tx2">
                  <a:lumMod val="75000"/>
                </a:schemeClr>
              </a:solidFill>
            </a:endParaRPr>
          </a:p>
        </p:txBody>
      </p:sp>
    </p:spTree>
    <p:extLst>
      <p:ext uri="{BB962C8B-B14F-4D97-AF65-F5344CB8AC3E}">
        <p14:creationId xmlns:p14="http://schemas.microsoft.com/office/powerpoint/2010/main" val="2351211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2918116874"/>
              </p:ext>
            </p:extLst>
          </p:nvPr>
        </p:nvGraphicFramePr>
        <p:xfrm>
          <a:off x="0" y="1"/>
          <a:ext cx="8964487" cy="5143503"/>
        </p:xfrm>
        <a:graphic>
          <a:graphicData uri="http://schemas.openxmlformats.org/drawingml/2006/table">
            <a:tbl>
              <a:tblPr firstRow="1" firstCol="1" bandRow="1">
                <a:tableStyleId>{5C22544A-7EE6-4342-B048-85BDC9FD1C3A}</a:tableStyleId>
              </a:tblPr>
              <a:tblGrid>
                <a:gridCol w="1943176"/>
                <a:gridCol w="2414559"/>
                <a:gridCol w="2303376"/>
                <a:gridCol w="2303376"/>
              </a:tblGrid>
              <a:tr h="168787">
                <a:tc>
                  <a:txBody>
                    <a:bodyPr/>
                    <a:lstStyle/>
                    <a:p>
                      <a:pPr algn="ctr">
                        <a:spcAft>
                          <a:spcPts val="0"/>
                        </a:spcAft>
                      </a:pPr>
                      <a:r>
                        <a:rPr lang="en-US" sz="1100" kern="0" dirty="0">
                          <a:effectLst/>
                        </a:rPr>
                        <a:t>Model Nome</a:t>
                      </a:r>
                      <a:endParaRPr lang="zh-TW" sz="1100" kern="100" dirty="0">
                        <a:effectLst/>
                        <a:latin typeface="Times New Roman"/>
                        <a:ea typeface="SimSun"/>
                      </a:endParaRPr>
                    </a:p>
                  </a:txBody>
                  <a:tcPr marL="8246" marR="8246" marT="0" marB="0" anchor="ctr"/>
                </a:tc>
                <a:tc>
                  <a:txBody>
                    <a:bodyPr/>
                    <a:lstStyle/>
                    <a:p>
                      <a:pPr algn="ctr">
                        <a:spcAft>
                          <a:spcPts val="0"/>
                        </a:spcAft>
                      </a:pPr>
                      <a:r>
                        <a:rPr lang="en-US" altLang="zh-TW" sz="1100" kern="0" dirty="0" smtClean="0">
                          <a:effectLst/>
                          <a:latin typeface="+mn-lt"/>
                          <a:ea typeface="+mn-ea"/>
                        </a:rPr>
                        <a:t>MS610</a:t>
                      </a:r>
                      <a:endParaRPr lang="zh-TW" sz="1100" kern="100" dirty="0">
                        <a:effectLst/>
                        <a:latin typeface="Times New Roman"/>
                        <a:ea typeface="SimSun"/>
                      </a:endParaRPr>
                    </a:p>
                  </a:txBody>
                  <a:tcPr marL="8246" marR="8246" marT="0" marB="0" anchor="ctr"/>
                </a:tc>
                <a:tc>
                  <a:txBody>
                    <a:bodyPr/>
                    <a:lstStyle/>
                    <a:p>
                      <a:pPr algn="ctr">
                        <a:spcAft>
                          <a:spcPts val="0"/>
                        </a:spcAft>
                      </a:pPr>
                      <a:r>
                        <a:rPr lang="en-US" sz="1100" kern="0" dirty="0" smtClean="0">
                          <a:solidFill>
                            <a:schemeClr val="bg1"/>
                          </a:solidFill>
                          <a:effectLst/>
                        </a:rPr>
                        <a:t>MX611</a:t>
                      </a:r>
                      <a:endParaRPr lang="zh-TW" sz="1100" kern="100" dirty="0">
                        <a:solidFill>
                          <a:schemeClr val="bg1"/>
                        </a:solidFill>
                        <a:effectLst/>
                        <a:latin typeface="Times New Roman"/>
                        <a:ea typeface="SimSun"/>
                      </a:endParaRPr>
                    </a:p>
                  </a:txBody>
                  <a:tcPr marL="8246" marR="8246" marT="0" marB="0" anchor="ctr"/>
                </a:tc>
                <a:tc>
                  <a:txBody>
                    <a:bodyPr/>
                    <a:lstStyle/>
                    <a:p>
                      <a:pPr marL="0" algn="ctr" defTabSz="914400" rtl="0" eaLnBrk="1" latinLnBrk="0" hangingPunct="1">
                        <a:spcAft>
                          <a:spcPts val="0"/>
                        </a:spcAft>
                      </a:pPr>
                      <a:r>
                        <a:rPr lang="en-US" altLang="zh-TW" sz="1100" b="1" kern="0" dirty="0" smtClean="0">
                          <a:solidFill>
                            <a:schemeClr val="lt1"/>
                          </a:solidFill>
                          <a:effectLst/>
                          <a:latin typeface="+mn-lt"/>
                          <a:ea typeface="+mn-ea"/>
                          <a:cs typeface="+mn-cs"/>
                        </a:rPr>
                        <a:t>MW612</a:t>
                      </a:r>
                      <a:endParaRPr lang="zh-TW" sz="1100" b="1" kern="0" dirty="0">
                        <a:solidFill>
                          <a:schemeClr val="lt1"/>
                        </a:solidFill>
                        <a:effectLst/>
                        <a:latin typeface="+mn-lt"/>
                        <a:ea typeface="+mn-ea"/>
                        <a:cs typeface="+mn-cs"/>
                      </a:endParaRPr>
                    </a:p>
                  </a:txBody>
                  <a:tcPr marL="8246" marR="8246" marT="0" marB="0" anchor="ctr"/>
                </a:tc>
              </a:tr>
              <a:tr h="168787">
                <a:tc>
                  <a:txBody>
                    <a:bodyPr/>
                    <a:lstStyle/>
                    <a:p>
                      <a:pPr algn="l">
                        <a:spcAft>
                          <a:spcPts val="0"/>
                        </a:spcAft>
                      </a:pPr>
                      <a:r>
                        <a:rPr lang="en-US" sz="1100" kern="0" dirty="0">
                          <a:effectLst/>
                        </a:rPr>
                        <a:t>Native Resolution</a:t>
                      </a:r>
                      <a:endParaRPr lang="zh-TW" sz="1100" kern="100" dirty="0">
                        <a:effectLst/>
                        <a:latin typeface="Times New Roman"/>
                        <a:ea typeface="SimSun"/>
                      </a:endParaRPr>
                    </a:p>
                  </a:txBody>
                  <a:tcPr marL="8246" marR="8246" marT="0" marB="0" anchor="ctr"/>
                </a:tc>
                <a:tc>
                  <a:txBody>
                    <a:bodyPr/>
                    <a:lstStyle/>
                    <a:p>
                      <a:pPr algn="l">
                        <a:spcAft>
                          <a:spcPts val="0"/>
                        </a:spcAft>
                      </a:pPr>
                      <a:r>
                        <a:rPr lang="en-US" sz="1100" kern="0" dirty="0">
                          <a:solidFill>
                            <a:schemeClr val="tx1"/>
                          </a:solidFill>
                          <a:effectLst/>
                        </a:rPr>
                        <a:t>SVGA (800x600)</a:t>
                      </a:r>
                      <a:endParaRPr lang="zh-TW" sz="1100" kern="100" dirty="0">
                        <a:solidFill>
                          <a:schemeClr val="tx1"/>
                        </a:solidFill>
                        <a:effectLst/>
                        <a:latin typeface="Times New Roman"/>
                        <a:ea typeface="SimSun"/>
                      </a:endParaRPr>
                    </a:p>
                  </a:txBody>
                  <a:tcPr marL="8246" marR="8246" marT="0" marB="0" anchor="ctr"/>
                </a:tc>
                <a:tc>
                  <a:txBody>
                    <a:bodyPr/>
                    <a:lstStyle/>
                    <a:p>
                      <a:pPr algn="l">
                        <a:spcAft>
                          <a:spcPts val="0"/>
                        </a:spcAft>
                      </a:pPr>
                      <a:r>
                        <a:rPr lang="en-US" sz="1100" kern="0" dirty="0">
                          <a:solidFill>
                            <a:schemeClr val="tx1"/>
                          </a:solidFill>
                          <a:effectLst/>
                        </a:rPr>
                        <a:t>XGA (1024x768)</a:t>
                      </a:r>
                      <a:endParaRPr lang="zh-TW" sz="1100" kern="100" dirty="0">
                        <a:solidFill>
                          <a:schemeClr val="tx1"/>
                        </a:solidFill>
                        <a:effectLst/>
                        <a:latin typeface="Times New Roman"/>
                        <a:ea typeface="SimSun"/>
                      </a:endParaRPr>
                    </a:p>
                  </a:txBody>
                  <a:tcPr marL="8246" marR="8246" marT="0" marB="0" anchor="ctr"/>
                </a:tc>
                <a:tc>
                  <a:txBody>
                    <a:bodyPr/>
                    <a:lstStyle/>
                    <a:p>
                      <a:pPr marL="0" algn="l" defTabSz="914400" rtl="0" eaLnBrk="1" latinLnBrk="0" hangingPunct="1">
                        <a:spcAft>
                          <a:spcPts val="0"/>
                        </a:spcAft>
                      </a:pPr>
                      <a:r>
                        <a:rPr lang="en-US" altLang="zh-TW" sz="1100" kern="0" dirty="0" smtClean="0">
                          <a:solidFill>
                            <a:schemeClr val="tx1"/>
                          </a:solidFill>
                          <a:effectLst/>
                          <a:latin typeface="+mn-lt"/>
                          <a:ea typeface="+mn-ea"/>
                          <a:cs typeface="+mn-cs"/>
                        </a:rPr>
                        <a:t>WXGA (1280x800)</a:t>
                      </a:r>
                      <a:endParaRPr lang="zh-TW" sz="1100" kern="0" dirty="0">
                        <a:solidFill>
                          <a:schemeClr val="tx1"/>
                        </a:solidFill>
                        <a:effectLst/>
                        <a:latin typeface="+mn-lt"/>
                        <a:ea typeface="+mn-ea"/>
                        <a:cs typeface="+mn-cs"/>
                      </a:endParaRPr>
                    </a:p>
                  </a:txBody>
                  <a:tcPr marL="8246" marR="8246" marT="0" marB="0" anchor="ctr"/>
                </a:tc>
              </a:tr>
              <a:tr h="168787">
                <a:tc>
                  <a:txBody>
                    <a:bodyPr/>
                    <a:lstStyle/>
                    <a:p>
                      <a:pPr algn="l">
                        <a:spcAft>
                          <a:spcPts val="0"/>
                        </a:spcAft>
                      </a:pPr>
                      <a:r>
                        <a:rPr lang="en-US" sz="1100" kern="0" dirty="0">
                          <a:effectLst/>
                        </a:rPr>
                        <a:t>Brightness</a:t>
                      </a:r>
                      <a:endParaRPr lang="zh-TW" sz="1100" kern="100" dirty="0">
                        <a:effectLst/>
                        <a:latin typeface="Times New Roman"/>
                        <a:ea typeface="SimSun"/>
                      </a:endParaRPr>
                    </a:p>
                  </a:txBody>
                  <a:tcPr marL="8246" marR="8246" marT="0" marB="0" anchor="ctr"/>
                </a:tc>
                <a:tc gridSpan="3">
                  <a:txBody>
                    <a:bodyPr/>
                    <a:lstStyle/>
                    <a:p>
                      <a:pPr algn="ctr">
                        <a:spcAft>
                          <a:spcPts val="0"/>
                        </a:spcAft>
                      </a:pPr>
                      <a:r>
                        <a:rPr lang="en-US" sz="1100" kern="0" dirty="0" smtClean="0">
                          <a:solidFill>
                            <a:schemeClr val="tx1"/>
                          </a:solidFill>
                          <a:effectLst/>
                        </a:rPr>
                        <a:t>4000 </a:t>
                      </a:r>
                      <a:r>
                        <a:rPr lang="en-US" sz="1100" kern="0" dirty="0">
                          <a:solidFill>
                            <a:schemeClr val="tx1"/>
                          </a:solidFill>
                          <a:effectLst/>
                        </a:rPr>
                        <a:t>ANSI </a:t>
                      </a:r>
                      <a:r>
                        <a:rPr lang="en-US" sz="1100" kern="0" dirty="0" smtClean="0">
                          <a:solidFill>
                            <a:schemeClr val="tx1"/>
                          </a:solidFill>
                          <a:effectLst/>
                        </a:rPr>
                        <a:t>lumens</a:t>
                      </a:r>
                      <a:endParaRPr lang="zh-TW" sz="1100" kern="100" dirty="0">
                        <a:solidFill>
                          <a:schemeClr val="tx1"/>
                        </a:solidFill>
                        <a:effectLst/>
                        <a:latin typeface="Times New Roman"/>
                        <a:ea typeface="SimSun"/>
                      </a:endParaRPr>
                    </a:p>
                  </a:txBody>
                  <a:tcPr marL="8246" marR="8246" marT="0" marB="0" anchor="ctr"/>
                </a:tc>
                <a:tc hMerge="1">
                  <a:txBody>
                    <a:bodyPr/>
                    <a:lstStyle/>
                    <a:p>
                      <a:pPr algn="l">
                        <a:spcAft>
                          <a:spcPts val="0"/>
                        </a:spcAft>
                      </a:pPr>
                      <a:endParaRPr lang="zh-TW" altLang="zh-TW" sz="1100" kern="100" dirty="0">
                        <a:effectLst/>
                        <a:latin typeface="Times New Roman"/>
                        <a:ea typeface="SimSun"/>
                      </a:endParaRPr>
                    </a:p>
                  </a:txBody>
                  <a:tcPr marL="8246" marR="8246" marT="0" marB="0" anchor="ctr"/>
                </a:tc>
                <a:tc hMerge="1">
                  <a:txBody>
                    <a:bodyPr/>
                    <a:lstStyle/>
                    <a:p>
                      <a:pPr algn="l">
                        <a:spcAft>
                          <a:spcPts val="0"/>
                        </a:spcAft>
                      </a:pPr>
                      <a:endParaRPr lang="zh-TW" altLang="zh-TW" sz="1100" kern="100" dirty="0">
                        <a:effectLst/>
                        <a:latin typeface="Times New Roman"/>
                        <a:ea typeface="SimSun"/>
                      </a:endParaRPr>
                    </a:p>
                  </a:txBody>
                  <a:tcPr marL="8246" marR="8246" marT="0" marB="0" anchor="ctr"/>
                </a:tc>
              </a:tr>
              <a:tr h="168787">
                <a:tc>
                  <a:txBody>
                    <a:bodyPr/>
                    <a:lstStyle/>
                    <a:p>
                      <a:pPr algn="l">
                        <a:spcAft>
                          <a:spcPts val="0"/>
                        </a:spcAft>
                      </a:pPr>
                      <a:r>
                        <a:rPr lang="en-US" sz="1100" kern="0" dirty="0">
                          <a:effectLst/>
                        </a:rPr>
                        <a:t>Contrast Ratio</a:t>
                      </a:r>
                      <a:endParaRPr lang="zh-TW" sz="1100" kern="100" dirty="0">
                        <a:effectLst/>
                        <a:latin typeface="Times New Roman"/>
                        <a:ea typeface="SimSun"/>
                      </a:endParaRPr>
                    </a:p>
                  </a:txBody>
                  <a:tcPr marL="8246" marR="8246" marT="0" marB="0" anchor="ctr"/>
                </a:tc>
                <a:tc gridSpan="3">
                  <a:txBody>
                    <a:bodyPr/>
                    <a:lstStyle/>
                    <a:p>
                      <a:pPr algn="ctr">
                        <a:spcAft>
                          <a:spcPts val="0"/>
                        </a:spcAft>
                      </a:pPr>
                      <a:r>
                        <a:rPr lang="en-US" altLang="zh-TW" sz="1100" kern="0" dirty="0" smtClean="0">
                          <a:solidFill>
                            <a:schemeClr val="tx1"/>
                          </a:solidFill>
                          <a:effectLst/>
                          <a:latin typeface="+mn-lt"/>
                          <a:ea typeface="+mn-ea"/>
                        </a:rPr>
                        <a:t>20,000:1</a:t>
                      </a:r>
                      <a:endParaRPr lang="zh-TW" sz="1100" kern="100" dirty="0">
                        <a:solidFill>
                          <a:schemeClr val="tx1"/>
                        </a:solidFill>
                        <a:effectLst/>
                        <a:latin typeface="Times New Roman"/>
                        <a:ea typeface="SimSun"/>
                      </a:endParaRPr>
                    </a:p>
                  </a:txBody>
                  <a:tcPr marL="8246" marR="8246" marT="0" marB="0" anchor="ctr"/>
                </a:tc>
                <a:tc hMerge="1">
                  <a:txBody>
                    <a:bodyPr/>
                    <a:lstStyle/>
                    <a:p>
                      <a:pPr algn="l">
                        <a:spcAft>
                          <a:spcPts val="0"/>
                        </a:spcAft>
                      </a:pPr>
                      <a:endParaRPr lang="zh-TW" altLang="zh-TW" sz="1100" kern="100" dirty="0">
                        <a:effectLst/>
                        <a:latin typeface="Times New Roman"/>
                        <a:ea typeface="SimSun"/>
                      </a:endParaRPr>
                    </a:p>
                  </a:txBody>
                  <a:tcPr marL="8246" marR="8246" marT="0" marB="0"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100" kern="100" dirty="0" smtClean="0">
                        <a:effectLst/>
                        <a:latin typeface="Times New Roman"/>
                        <a:ea typeface="SimSun"/>
                      </a:endParaRPr>
                    </a:p>
                  </a:txBody>
                  <a:tcPr marL="8246" marR="8246" marT="0" marB="0" anchor="ctr"/>
                </a:tc>
              </a:tr>
              <a:tr h="168787">
                <a:tc>
                  <a:txBody>
                    <a:bodyPr/>
                    <a:lstStyle/>
                    <a:p>
                      <a:pPr algn="l">
                        <a:spcAft>
                          <a:spcPts val="0"/>
                        </a:spcAft>
                      </a:pPr>
                      <a:r>
                        <a:rPr lang="en-US" sz="1100" kern="0" dirty="0">
                          <a:effectLst/>
                        </a:rPr>
                        <a:t>Lens</a:t>
                      </a:r>
                      <a:endParaRPr lang="zh-TW" sz="1100" kern="100" dirty="0">
                        <a:effectLst/>
                        <a:latin typeface="Times New Roman"/>
                        <a:ea typeface="SimSun"/>
                      </a:endParaRPr>
                    </a:p>
                  </a:txBody>
                  <a:tcPr marL="8246" marR="8246" marT="0" marB="0" anchor="ctr"/>
                </a:tc>
                <a:tc gridSpan="3">
                  <a:txBody>
                    <a:bodyPr/>
                    <a:lstStyle/>
                    <a:p>
                      <a:pPr algn="ctr">
                        <a:spcAft>
                          <a:spcPts val="0"/>
                        </a:spcAft>
                      </a:pPr>
                      <a:r>
                        <a:rPr lang="en-US" altLang="zh-TW" sz="1100" kern="0" dirty="0" smtClean="0">
                          <a:solidFill>
                            <a:schemeClr val="tx1"/>
                          </a:solidFill>
                          <a:effectLst/>
                        </a:rPr>
                        <a:t>F=2.56-2.68, f=22-24.1 mm</a:t>
                      </a:r>
                      <a:endParaRPr lang="zh-TW" altLang="zh-TW" sz="1100" kern="100" dirty="0">
                        <a:solidFill>
                          <a:schemeClr val="tx1"/>
                        </a:solidFill>
                        <a:effectLst/>
                        <a:latin typeface="Times New Roman"/>
                        <a:ea typeface="SimSun"/>
                      </a:endParaRPr>
                    </a:p>
                  </a:txBody>
                  <a:tcPr marL="8246" marR="8246" marT="0" marB="0" anchor="ctr"/>
                </a:tc>
                <a:tc hMerge="1">
                  <a:txBody>
                    <a:bodyPr/>
                    <a:lstStyle/>
                    <a:p>
                      <a:endParaRPr lang="zh-TW" altLang="en-US" dirty="0"/>
                    </a:p>
                  </a:txBody>
                  <a:tcPr marL="8246" marR="8246" marT="0" marB="0" anchor="ctr"/>
                </a:tc>
                <a:tc hMerge="1">
                  <a:txBody>
                    <a:bodyPr/>
                    <a:lstStyle/>
                    <a:p>
                      <a:endParaRPr lang="zh-TW" altLang="en-US" dirty="0"/>
                    </a:p>
                  </a:txBody>
                  <a:tcPr marL="8246" marR="8246" marT="0" marB="0" anchor="ctr"/>
                </a:tc>
              </a:tr>
              <a:tr h="168787">
                <a:tc>
                  <a:txBody>
                    <a:bodyPr/>
                    <a:lstStyle/>
                    <a:p>
                      <a:pPr algn="l">
                        <a:spcAft>
                          <a:spcPts val="0"/>
                        </a:spcAft>
                      </a:pPr>
                      <a:r>
                        <a:rPr lang="en-US" sz="1100" kern="0" dirty="0">
                          <a:effectLst/>
                        </a:rPr>
                        <a:t>Throw Ratio</a:t>
                      </a:r>
                      <a:endParaRPr lang="zh-TW" sz="1100" kern="100" dirty="0">
                        <a:effectLst/>
                        <a:latin typeface="Times New Roman"/>
                        <a:ea typeface="SimSun"/>
                      </a:endParaRPr>
                    </a:p>
                  </a:txBody>
                  <a:tcPr marL="8246" marR="8246" marT="0" marB="0" anchor="ctr"/>
                </a:tc>
                <a:tc>
                  <a:txBody>
                    <a:bodyPr/>
                    <a:lstStyle/>
                    <a:p>
                      <a:pPr algn="l">
                        <a:spcAft>
                          <a:spcPts val="0"/>
                        </a:spcAft>
                      </a:pPr>
                      <a:r>
                        <a:rPr lang="en-US" sz="1100" kern="0" dirty="0" smtClean="0">
                          <a:solidFill>
                            <a:schemeClr val="tx1"/>
                          </a:solidFill>
                          <a:effectLst/>
                        </a:rPr>
                        <a:t>1.96~2.15</a:t>
                      </a:r>
                      <a:endParaRPr lang="zh-TW" sz="1100" kern="100" dirty="0">
                        <a:solidFill>
                          <a:schemeClr val="tx1"/>
                        </a:solidFill>
                        <a:effectLst/>
                        <a:latin typeface="Times New Roman"/>
                        <a:ea typeface="SimSun"/>
                      </a:endParaRPr>
                    </a:p>
                  </a:txBody>
                  <a:tcPr marL="8246" marR="8246" marT="0" marB="0" anchor="ctr"/>
                </a:tc>
                <a:tc>
                  <a:txBody>
                    <a:bodyPr/>
                    <a:lstStyle/>
                    <a:p>
                      <a:pPr algn="l">
                        <a:spcAft>
                          <a:spcPts val="0"/>
                        </a:spcAft>
                      </a:pPr>
                      <a:r>
                        <a:rPr lang="en-US" altLang="zh-TW" sz="1100" kern="0" dirty="0" smtClean="0">
                          <a:solidFill>
                            <a:schemeClr val="tx1"/>
                          </a:solidFill>
                          <a:effectLst/>
                        </a:rPr>
                        <a:t>1.96~2.15</a:t>
                      </a:r>
                      <a:endParaRPr lang="zh-TW" altLang="zh-TW" sz="1100" kern="100" dirty="0">
                        <a:solidFill>
                          <a:schemeClr val="tx1"/>
                        </a:solidFill>
                        <a:effectLst/>
                        <a:latin typeface="Times New Roman"/>
                        <a:ea typeface="SimSun"/>
                      </a:endParaRPr>
                    </a:p>
                  </a:txBody>
                  <a:tcPr marL="8246" marR="8246" marT="0" marB="0" anchor="ctr"/>
                </a:tc>
                <a:tc>
                  <a:txBody>
                    <a:bodyPr/>
                    <a:lstStyle/>
                    <a:p>
                      <a:pPr marL="0" algn="l" defTabSz="914400" rtl="0" eaLnBrk="1" latinLnBrk="0" hangingPunct="1">
                        <a:spcAft>
                          <a:spcPts val="0"/>
                        </a:spcAft>
                      </a:pPr>
                      <a:r>
                        <a:rPr lang="en-US" altLang="zh-TW" sz="1100" kern="0" dirty="0" smtClean="0">
                          <a:solidFill>
                            <a:schemeClr val="tx1"/>
                          </a:solidFill>
                          <a:effectLst/>
                          <a:latin typeface="+mn-lt"/>
                          <a:ea typeface="+mn-ea"/>
                          <a:cs typeface="+mn-cs"/>
                        </a:rPr>
                        <a:t>1.55~1.7</a:t>
                      </a:r>
                      <a:endParaRPr lang="zh-TW" sz="1100" kern="0" dirty="0">
                        <a:solidFill>
                          <a:schemeClr val="tx1"/>
                        </a:solidFill>
                        <a:effectLst/>
                        <a:latin typeface="+mn-lt"/>
                        <a:ea typeface="+mn-ea"/>
                        <a:cs typeface="+mn-cs"/>
                      </a:endParaRPr>
                    </a:p>
                  </a:txBody>
                  <a:tcPr marL="8246" marR="8246" marT="0" marB="0" anchor="ctr"/>
                </a:tc>
              </a:tr>
              <a:tr h="168787">
                <a:tc>
                  <a:txBody>
                    <a:bodyPr/>
                    <a:lstStyle/>
                    <a:p>
                      <a:pPr algn="l">
                        <a:spcAft>
                          <a:spcPts val="0"/>
                        </a:spcAft>
                      </a:pPr>
                      <a:r>
                        <a:rPr lang="en-US" sz="1100" kern="0" dirty="0">
                          <a:effectLst/>
                        </a:rPr>
                        <a:t>Image Size (Diagonal)</a:t>
                      </a:r>
                      <a:endParaRPr lang="zh-TW" sz="1100" kern="100" dirty="0">
                        <a:effectLst/>
                        <a:latin typeface="Times New Roman"/>
                        <a:ea typeface="SimSun"/>
                      </a:endParaRPr>
                    </a:p>
                  </a:txBody>
                  <a:tcPr marL="8246" marR="8246" marT="0" marB="0" anchor="ctr"/>
                </a:tc>
                <a:tc gridSpan="3">
                  <a:txBody>
                    <a:bodyPr/>
                    <a:lstStyle/>
                    <a:p>
                      <a:pPr algn="ctr">
                        <a:spcAft>
                          <a:spcPts val="0"/>
                        </a:spcAft>
                      </a:pPr>
                      <a:r>
                        <a:rPr lang="en-US" sz="1100" kern="0" dirty="0" smtClean="0">
                          <a:solidFill>
                            <a:schemeClr val="tx1"/>
                          </a:solidFill>
                          <a:effectLst/>
                        </a:rPr>
                        <a:t>30"-</a:t>
                      </a:r>
                      <a:r>
                        <a:rPr lang="en-US" sz="1100" kern="0" dirty="0">
                          <a:solidFill>
                            <a:schemeClr val="tx1"/>
                          </a:solidFill>
                          <a:effectLst/>
                        </a:rPr>
                        <a:t>300</a:t>
                      </a:r>
                      <a:r>
                        <a:rPr lang="en-US" sz="1100" kern="0" dirty="0" smtClean="0">
                          <a:solidFill>
                            <a:schemeClr val="tx1"/>
                          </a:solidFill>
                          <a:effectLst/>
                        </a:rPr>
                        <a:t>"</a:t>
                      </a:r>
                      <a:endParaRPr lang="zh-TW" sz="1100" kern="100" dirty="0">
                        <a:solidFill>
                          <a:schemeClr val="tx1"/>
                        </a:solidFill>
                        <a:effectLst/>
                        <a:latin typeface="Times New Roman"/>
                        <a:ea typeface="SimSun"/>
                      </a:endParaRPr>
                    </a:p>
                  </a:txBody>
                  <a:tcPr marL="8246" marR="8246" marT="0" marB="0" anchor="ctr"/>
                </a:tc>
                <a:tc hMerge="1">
                  <a:txBody>
                    <a:bodyPr/>
                    <a:lstStyle/>
                    <a:p>
                      <a:pPr marL="0" algn="l" defTabSz="914400" rtl="0" eaLnBrk="1" latinLnBrk="0" hangingPunct="1">
                        <a:spcAft>
                          <a:spcPts val="0"/>
                        </a:spcAft>
                      </a:pPr>
                      <a:endParaRPr lang="zh-TW" sz="1100" kern="0" dirty="0">
                        <a:solidFill>
                          <a:schemeClr val="dk1"/>
                        </a:solidFill>
                        <a:effectLst/>
                        <a:latin typeface="+mn-lt"/>
                        <a:ea typeface="+mn-ea"/>
                        <a:cs typeface="+mn-cs"/>
                      </a:endParaRPr>
                    </a:p>
                  </a:txBody>
                  <a:tcPr marL="8246" marR="8246" marT="0" marB="0" anchor="ctr"/>
                </a:tc>
                <a:tc hMerge="1">
                  <a:txBody>
                    <a:bodyPr/>
                    <a:lstStyle/>
                    <a:p>
                      <a:pPr marL="0" algn="l" defTabSz="914400" rtl="0" eaLnBrk="1" latinLnBrk="0" hangingPunct="1">
                        <a:spcAft>
                          <a:spcPts val="0"/>
                        </a:spcAft>
                      </a:pPr>
                      <a:endParaRPr lang="zh-TW" altLang="zh-TW" sz="1100" kern="0" dirty="0">
                        <a:solidFill>
                          <a:schemeClr val="dk1"/>
                        </a:solidFill>
                        <a:effectLst/>
                        <a:latin typeface="+mn-lt"/>
                        <a:ea typeface="+mn-ea"/>
                        <a:cs typeface="+mn-cs"/>
                      </a:endParaRPr>
                    </a:p>
                  </a:txBody>
                  <a:tcPr marL="8246" marR="8246" marT="0" marB="0" anchor="ctr"/>
                </a:tc>
              </a:tr>
              <a:tr h="168787">
                <a:tc>
                  <a:txBody>
                    <a:bodyPr/>
                    <a:lstStyle/>
                    <a:p>
                      <a:pPr algn="l">
                        <a:spcAft>
                          <a:spcPts val="0"/>
                        </a:spcAft>
                      </a:pPr>
                      <a:r>
                        <a:rPr lang="en-US" sz="1100" kern="0" dirty="0">
                          <a:effectLst/>
                        </a:rPr>
                        <a:t>Zoom Ratio</a:t>
                      </a:r>
                      <a:endParaRPr lang="zh-TW" sz="1100" kern="100" dirty="0">
                        <a:effectLst/>
                        <a:latin typeface="Times New Roman"/>
                        <a:ea typeface="SimSun"/>
                      </a:endParaRPr>
                    </a:p>
                  </a:txBody>
                  <a:tcPr marL="8246" marR="8246" marT="0" marB="0" anchor="ct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100" kern="0" dirty="0" smtClean="0">
                          <a:solidFill>
                            <a:schemeClr val="tx1"/>
                          </a:solidFill>
                          <a:effectLst/>
                          <a:latin typeface="+mn-lt"/>
                          <a:ea typeface="+mn-ea"/>
                          <a:cs typeface="+mn-cs"/>
                        </a:rPr>
                        <a:t>1.1x</a:t>
                      </a:r>
                      <a:endParaRPr lang="zh-TW" altLang="zh-TW" sz="1100" kern="0" dirty="0" smtClean="0">
                        <a:solidFill>
                          <a:schemeClr val="tx1"/>
                        </a:solidFill>
                        <a:effectLst/>
                        <a:latin typeface="+mn-lt"/>
                        <a:ea typeface="+mn-ea"/>
                        <a:cs typeface="+mn-cs"/>
                      </a:endParaRPr>
                    </a:p>
                  </a:txBody>
                  <a:tcPr marL="8246" marR="8246" marT="0" marB="0"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100" kern="0" dirty="0" smtClean="0">
                        <a:solidFill>
                          <a:schemeClr val="dk1"/>
                        </a:solidFill>
                        <a:effectLst/>
                        <a:latin typeface="+mn-lt"/>
                        <a:ea typeface="+mn-ea"/>
                        <a:cs typeface="+mn-cs"/>
                      </a:endParaRPr>
                    </a:p>
                  </a:txBody>
                  <a:tcPr marL="8246" marR="8246" marT="0" marB="0" anchor="ctr"/>
                </a:tc>
                <a:tc hMerge="1">
                  <a:txBody>
                    <a:bodyPr/>
                    <a:lstStyle/>
                    <a:p>
                      <a:pPr marL="0" algn="l" defTabSz="914400" rtl="0" eaLnBrk="1" latinLnBrk="0" hangingPunct="1">
                        <a:spcAft>
                          <a:spcPts val="0"/>
                        </a:spcAft>
                      </a:pPr>
                      <a:endParaRPr lang="zh-TW" sz="1100" kern="0" dirty="0">
                        <a:solidFill>
                          <a:schemeClr val="dk1"/>
                        </a:solidFill>
                        <a:effectLst/>
                        <a:latin typeface="+mn-lt"/>
                        <a:ea typeface="+mn-ea"/>
                        <a:cs typeface="+mn-cs"/>
                      </a:endParaRPr>
                    </a:p>
                  </a:txBody>
                  <a:tcPr marL="8246" marR="8246" marT="0" marB="0" anchor="ctr"/>
                </a:tc>
              </a:tr>
              <a:tr h="168787">
                <a:tc>
                  <a:txBody>
                    <a:bodyPr/>
                    <a:lstStyle/>
                    <a:p>
                      <a:pPr algn="l">
                        <a:spcAft>
                          <a:spcPts val="0"/>
                        </a:spcAft>
                      </a:pPr>
                      <a:r>
                        <a:rPr lang="en-US" sz="1100" kern="0" dirty="0">
                          <a:effectLst/>
                        </a:rPr>
                        <a:t>Lamp Wattage</a:t>
                      </a:r>
                      <a:endParaRPr lang="zh-TW" sz="1100" kern="100" dirty="0">
                        <a:effectLst/>
                        <a:latin typeface="Times New Roman"/>
                        <a:ea typeface="SimSun"/>
                      </a:endParaRPr>
                    </a:p>
                  </a:txBody>
                  <a:tcPr marL="8246" marR="8246" marT="0" marB="0" anchor="ctr"/>
                </a:tc>
                <a:tc gridSpan="3">
                  <a:txBody>
                    <a:bodyPr/>
                    <a:lstStyle/>
                    <a:p>
                      <a:pPr algn="ctr">
                        <a:spcAft>
                          <a:spcPts val="0"/>
                        </a:spcAft>
                      </a:pPr>
                      <a:r>
                        <a:rPr lang="en-US" sz="1100" kern="0" dirty="0" smtClean="0">
                          <a:solidFill>
                            <a:schemeClr val="tx1"/>
                          </a:solidFill>
                          <a:effectLst/>
                        </a:rPr>
                        <a:t>240W</a:t>
                      </a:r>
                      <a:endParaRPr lang="zh-TW" sz="1100" kern="100" dirty="0">
                        <a:solidFill>
                          <a:schemeClr val="tx1"/>
                        </a:solidFill>
                        <a:effectLst/>
                        <a:latin typeface="Times New Roman"/>
                        <a:ea typeface="SimSun"/>
                      </a:endParaRPr>
                    </a:p>
                  </a:txBody>
                  <a:tcPr marL="8246" marR="8246" marT="0" marB="0" anchor="ctr"/>
                </a:tc>
                <a:tc hMerge="1">
                  <a:txBody>
                    <a:bodyPr/>
                    <a:lstStyle/>
                    <a:p>
                      <a:pPr algn="l">
                        <a:spcAft>
                          <a:spcPts val="0"/>
                        </a:spcAft>
                      </a:pPr>
                      <a:endParaRPr lang="zh-TW" sz="1100" kern="100" dirty="0">
                        <a:effectLst/>
                        <a:latin typeface="Times New Roman"/>
                        <a:ea typeface="SimSun"/>
                      </a:endParaRPr>
                    </a:p>
                  </a:txBody>
                  <a:tcPr marL="8246" marR="8246" marT="0" marB="0" anchor="ctr"/>
                </a:tc>
                <a:tc hMerge="1">
                  <a:txBody>
                    <a:bodyPr/>
                    <a:lstStyle/>
                    <a:p>
                      <a:pPr algn="l">
                        <a:spcAft>
                          <a:spcPts val="0"/>
                        </a:spcAft>
                      </a:pPr>
                      <a:endParaRPr lang="zh-TW" sz="1100" kern="100" dirty="0">
                        <a:effectLst/>
                        <a:latin typeface="Times New Roman"/>
                        <a:ea typeface="SimSun"/>
                      </a:endParaRPr>
                    </a:p>
                  </a:txBody>
                  <a:tcPr marL="8246" marR="8246" marT="0" marB="0" anchor="ctr"/>
                </a:tc>
              </a:tr>
              <a:tr h="187309">
                <a:tc>
                  <a:txBody>
                    <a:bodyPr/>
                    <a:lstStyle/>
                    <a:p>
                      <a:pPr algn="l">
                        <a:spcAft>
                          <a:spcPts val="0"/>
                        </a:spcAft>
                      </a:pPr>
                      <a:r>
                        <a:rPr lang="en-US" sz="1100" kern="0" dirty="0">
                          <a:effectLst/>
                        </a:rPr>
                        <a:t>Lamp Life</a:t>
                      </a:r>
                      <a:endParaRPr lang="zh-TW" sz="1100" kern="100" dirty="0">
                        <a:effectLst/>
                        <a:latin typeface="Times New Roman"/>
                        <a:ea typeface="SimSun"/>
                      </a:endParaRPr>
                    </a:p>
                  </a:txBody>
                  <a:tcPr marL="8246" marR="8246" marT="0" marB="0" anchor="ctr"/>
                </a:tc>
                <a:tc gridSpan="3">
                  <a:txBody>
                    <a:bodyPr/>
                    <a:lstStyle/>
                    <a:p>
                      <a:pPr algn="ctr">
                        <a:spcAft>
                          <a:spcPts val="0"/>
                        </a:spcAft>
                      </a:pPr>
                      <a:r>
                        <a:rPr lang="en-US" sz="1100" kern="0" dirty="0">
                          <a:solidFill>
                            <a:schemeClr val="tx1"/>
                          </a:solidFill>
                          <a:effectLst/>
                        </a:rPr>
                        <a:t>Normal </a:t>
                      </a:r>
                      <a:r>
                        <a:rPr lang="en-US" sz="1100" kern="0" dirty="0" smtClean="0">
                          <a:solidFill>
                            <a:schemeClr val="tx1"/>
                          </a:solidFill>
                          <a:effectLst/>
                        </a:rPr>
                        <a:t>4000 </a:t>
                      </a:r>
                      <a:r>
                        <a:rPr lang="en-US" sz="1100" kern="0" dirty="0" err="1" smtClean="0">
                          <a:solidFill>
                            <a:schemeClr val="tx1"/>
                          </a:solidFill>
                          <a:effectLst/>
                        </a:rPr>
                        <a:t>hr</a:t>
                      </a:r>
                      <a:r>
                        <a:rPr lang="en-US" sz="1100" kern="0" dirty="0" smtClean="0">
                          <a:solidFill>
                            <a:schemeClr val="tx1"/>
                          </a:solidFill>
                          <a:effectLst/>
                        </a:rPr>
                        <a:t> / Economic </a:t>
                      </a:r>
                      <a:r>
                        <a:rPr lang="en-US" sz="1100" kern="0" dirty="0">
                          <a:solidFill>
                            <a:schemeClr val="tx1"/>
                          </a:solidFill>
                          <a:effectLst/>
                        </a:rPr>
                        <a:t>8</a:t>
                      </a:r>
                      <a:r>
                        <a:rPr lang="en-US" sz="1100" kern="0" dirty="0" smtClean="0">
                          <a:solidFill>
                            <a:schemeClr val="tx1"/>
                          </a:solidFill>
                          <a:effectLst/>
                        </a:rPr>
                        <a:t>000 </a:t>
                      </a:r>
                      <a:r>
                        <a:rPr lang="en-US" sz="1100" kern="0" dirty="0" err="1" smtClean="0">
                          <a:solidFill>
                            <a:schemeClr val="tx1"/>
                          </a:solidFill>
                          <a:effectLst/>
                        </a:rPr>
                        <a:t>hr</a:t>
                      </a:r>
                      <a:r>
                        <a:rPr lang="en-US" sz="1100" kern="0" dirty="0" smtClean="0">
                          <a:solidFill>
                            <a:schemeClr val="tx1"/>
                          </a:solidFill>
                          <a:effectLst/>
                        </a:rPr>
                        <a:t> / </a:t>
                      </a:r>
                      <a:r>
                        <a:rPr lang="en-US" sz="1100" kern="0" dirty="0" err="1" smtClean="0">
                          <a:solidFill>
                            <a:schemeClr val="tx1"/>
                          </a:solidFill>
                          <a:effectLst/>
                        </a:rPr>
                        <a:t>SmartEco</a:t>
                      </a:r>
                      <a:r>
                        <a:rPr lang="en-US" sz="1100" kern="0" dirty="0" smtClean="0">
                          <a:solidFill>
                            <a:schemeClr val="tx1"/>
                          </a:solidFill>
                          <a:effectLst/>
                        </a:rPr>
                        <a:t> 10000 </a:t>
                      </a:r>
                      <a:r>
                        <a:rPr lang="en-US" sz="1100" kern="0" dirty="0" err="1" smtClean="0">
                          <a:solidFill>
                            <a:schemeClr val="tx1"/>
                          </a:solidFill>
                          <a:effectLst/>
                        </a:rPr>
                        <a:t>hr</a:t>
                      </a:r>
                      <a:r>
                        <a:rPr lang="en-US" sz="1100" kern="0" dirty="0" smtClean="0">
                          <a:solidFill>
                            <a:schemeClr val="tx1"/>
                          </a:solidFill>
                          <a:effectLst/>
                        </a:rPr>
                        <a:t> / </a:t>
                      </a:r>
                      <a:r>
                        <a:rPr lang="en-US" sz="1100" kern="0" dirty="0" err="1" smtClean="0">
                          <a:solidFill>
                            <a:schemeClr val="tx1"/>
                          </a:solidFill>
                          <a:effectLst/>
                        </a:rPr>
                        <a:t>LampSave</a:t>
                      </a:r>
                      <a:r>
                        <a:rPr lang="en-US" sz="1100" kern="0" baseline="0" dirty="0" smtClean="0">
                          <a:solidFill>
                            <a:schemeClr val="tx1"/>
                          </a:solidFill>
                          <a:effectLst/>
                        </a:rPr>
                        <a:t> </a:t>
                      </a:r>
                      <a:r>
                        <a:rPr lang="en-US" sz="1100" kern="0" dirty="0" smtClean="0">
                          <a:solidFill>
                            <a:schemeClr val="tx1"/>
                          </a:solidFill>
                          <a:effectLst/>
                        </a:rPr>
                        <a:t>15000 </a:t>
                      </a:r>
                      <a:r>
                        <a:rPr lang="en-US" sz="1100" kern="0" dirty="0" err="1" smtClean="0">
                          <a:solidFill>
                            <a:schemeClr val="tx1"/>
                          </a:solidFill>
                          <a:effectLst/>
                        </a:rPr>
                        <a:t>hr</a:t>
                      </a:r>
                      <a:r>
                        <a:rPr lang="en-US" sz="1100" kern="0" dirty="0" smtClean="0">
                          <a:solidFill>
                            <a:schemeClr val="tx1"/>
                          </a:solidFill>
                          <a:effectLst/>
                        </a:rPr>
                        <a:t> </a:t>
                      </a:r>
                      <a:endParaRPr lang="zh-TW" sz="1100" kern="100" dirty="0">
                        <a:solidFill>
                          <a:schemeClr val="tx1"/>
                        </a:solidFill>
                        <a:effectLst/>
                        <a:latin typeface="Times New Roman"/>
                        <a:ea typeface="SimSun"/>
                      </a:endParaRPr>
                    </a:p>
                  </a:txBody>
                  <a:tcPr marL="8246" marR="8246" marT="0" marB="0" anchor="ctr"/>
                </a:tc>
                <a:tc hMerge="1">
                  <a:txBody>
                    <a:bodyPr/>
                    <a:lstStyle/>
                    <a:p>
                      <a:pPr algn="l">
                        <a:spcAft>
                          <a:spcPts val="0"/>
                        </a:spcAft>
                      </a:pPr>
                      <a:endParaRPr lang="zh-TW" altLang="zh-TW" sz="1100" kern="100" dirty="0">
                        <a:effectLst/>
                        <a:latin typeface="Times New Roman"/>
                        <a:ea typeface="SimSun"/>
                      </a:endParaRPr>
                    </a:p>
                  </a:txBody>
                  <a:tcPr marL="8246" marR="8246" marT="0" marB="0" anchor="ctr"/>
                </a:tc>
                <a:tc hMerge="1">
                  <a:txBody>
                    <a:bodyPr/>
                    <a:lstStyle/>
                    <a:p>
                      <a:pPr algn="l">
                        <a:spcAft>
                          <a:spcPts val="0"/>
                        </a:spcAft>
                      </a:pPr>
                      <a:endParaRPr lang="zh-TW" altLang="zh-TW" sz="1100" kern="100" dirty="0">
                        <a:effectLst/>
                        <a:latin typeface="Times New Roman"/>
                        <a:ea typeface="SimSun"/>
                      </a:endParaRPr>
                    </a:p>
                  </a:txBody>
                  <a:tcPr marL="8246" marR="8246" marT="0" marB="0" anchor="ctr"/>
                </a:tc>
              </a:tr>
              <a:tr h="168787">
                <a:tc>
                  <a:txBody>
                    <a:bodyPr/>
                    <a:lstStyle/>
                    <a:p>
                      <a:pPr algn="l">
                        <a:spcAft>
                          <a:spcPts val="0"/>
                        </a:spcAft>
                      </a:pPr>
                      <a:r>
                        <a:rPr lang="en-US" sz="1100" kern="0" dirty="0">
                          <a:effectLst/>
                        </a:rPr>
                        <a:t>Keystone Adjustment</a:t>
                      </a:r>
                      <a:endParaRPr lang="zh-TW" sz="1100" kern="100" dirty="0">
                        <a:effectLst/>
                        <a:latin typeface="Times New Roman"/>
                        <a:ea typeface="SimSun"/>
                      </a:endParaRPr>
                    </a:p>
                  </a:txBody>
                  <a:tcPr marL="8246" marR="8246" marT="0" marB="0" anchor="ctr"/>
                </a:tc>
                <a:tc gridSpan="3">
                  <a:txBody>
                    <a:bodyPr/>
                    <a:lstStyle/>
                    <a:p>
                      <a:pPr algn="ctr">
                        <a:spcAft>
                          <a:spcPts val="0"/>
                        </a:spcAft>
                      </a:pPr>
                      <a:r>
                        <a:rPr lang="en-US" sz="1100" kern="0" dirty="0" smtClean="0">
                          <a:solidFill>
                            <a:schemeClr val="tx1"/>
                          </a:solidFill>
                          <a:effectLst/>
                        </a:rPr>
                        <a:t>1D</a:t>
                      </a:r>
                      <a:r>
                        <a:rPr lang="en-US" sz="1100" kern="0" dirty="0">
                          <a:solidFill>
                            <a:schemeClr val="tx1"/>
                          </a:solidFill>
                          <a:effectLst/>
                        </a:rPr>
                        <a:t>, Vertical +/- </a:t>
                      </a:r>
                      <a:r>
                        <a:rPr lang="en-US" sz="1100" kern="0" dirty="0" smtClean="0">
                          <a:solidFill>
                            <a:schemeClr val="tx1"/>
                          </a:solidFill>
                          <a:effectLst/>
                        </a:rPr>
                        <a:t>30 degrees</a:t>
                      </a:r>
                      <a:endParaRPr lang="zh-TW" sz="1100" kern="100" dirty="0">
                        <a:solidFill>
                          <a:schemeClr val="tx1"/>
                        </a:solidFill>
                        <a:effectLst/>
                        <a:latin typeface="Times New Roman"/>
                        <a:ea typeface="SimSun"/>
                      </a:endParaRPr>
                    </a:p>
                  </a:txBody>
                  <a:tcPr marL="8246" marR="8246" marT="0" marB="0" anchor="ctr"/>
                </a:tc>
                <a:tc hMerge="1">
                  <a:txBody>
                    <a:bodyPr/>
                    <a:lstStyle/>
                    <a:p>
                      <a:pPr algn="l">
                        <a:spcAft>
                          <a:spcPts val="0"/>
                        </a:spcAft>
                      </a:pPr>
                      <a:endParaRPr lang="zh-TW" altLang="zh-TW" sz="1100" kern="100" dirty="0">
                        <a:effectLst/>
                        <a:latin typeface="Times New Roman"/>
                        <a:ea typeface="SimSun"/>
                      </a:endParaRPr>
                    </a:p>
                  </a:txBody>
                  <a:tcPr marL="8246" marR="8246" marT="0" marB="0" anchor="ctr"/>
                </a:tc>
                <a:tc hMerge="1">
                  <a:txBody>
                    <a:bodyPr/>
                    <a:lstStyle/>
                    <a:p>
                      <a:pPr algn="l">
                        <a:spcAft>
                          <a:spcPts val="0"/>
                        </a:spcAft>
                      </a:pPr>
                      <a:endParaRPr lang="zh-TW" altLang="zh-TW" sz="1100" kern="100" dirty="0">
                        <a:effectLst/>
                        <a:latin typeface="Times New Roman"/>
                        <a:ea typeface="SimSun"/>
                      </a:endParaRPr>
                    </a:p>
                  </a:txBody>
                  <a:tcPr marL="8246" marR="8246" marT="0" marB="0" anchor="ctr"/>
                </a:tc>
              </a:tr>
              <a:tr h="168787">
                <a:tc>
                  <a:txBody>
                    <a:bodyPr/>
                    <a:lstStyle/>
                    <a:p>
                      <a:pPr algn="l">
                        <a:spcAft>
                          <a:spcPts val="0"/>
                        </a:spcAft>
                      </a:pPr>
                      <a:r>
                        <a:rPr lang="en-US" sz="1100" kern="0" dirty="0">
                          <a:effectLst/>
                        </a:rPr>
                        <a:t>Projection Offset</a:t>
                      </a:r>
                      <a:endParaRPr lang="zh-TW" sz="1100" kern="100" dirty="0">
                        <a:effectLst/>
                        <a:latin typeface="Times New Roman"/>
                        <a:ea typeface="SimSun"/>
                      </a:endParaRPr>
                    </a:p>
                  </a:txBody>
                  <a:tcPr marL="8246" marR="8246" marT="0" marB="0" anchor="ctr"/>
                </a:tc>
                <a:tc>
                  <a:txBody>
                    <a:bodyPr/>
                    <a:lstStyle/>
                    <a:p>
                      <a:pPr algn="l">
                        <a:spcAft>
                          <a:spcPts val="0"/>
                        </a:spcAft>
                      </a:pPr>
                      <a:r>
                        <a:rPr lang="en-US" sz="1100" kern="0" dirty="0" smtClean="0">
                          <a:solidFill>
                            <a:schemeClr val="tx1"/>
                          </a:solidFill>
                          <a:effectLst/>
                        </a:rPr>
                        <a:t>110%±2.5% (Full Height)</a:t>
                      </a:r>
                      <a:endParaRPr lang="zh-TW" sz="1100" kern="100" dirty="0">
                        <a:solidFill>
                          <a:schemeClr val="tx1"/>
                        </a:solidFill>
                        <a:effectLst/>
                        <a:latin typeface="Times New Roman"/>
                        <a:ea typeface="SimSun"/>
                      </a:endParaRPr>
                    </a:p>
                  </a:txBody>
                  <a:tcPr marL="8246" marR="8246" marT="0" marB="0" anchor="ctr"/>
                </a:tc>
                <a:tc>
                  <a:txBody>
                    <a:bodyPr/>
                    <a:lstStyle/>
                    <a:p>
                      <a:pPr algn="l">
                        <a:spcAft>
                          <a:spcPts val="0"/>
                        </a:spcAft>
                      </a:pPr>
                      <a:r>
                        <a:rPr lang="en-US" altLang="zh-TW" sz="1100" kern="0" dirty="0" smtClean="0">
                          <a:solidFill>
                            <a:schemeClr val="tx1"/>
                          </a:solidFill>
                          <a:effectLst/>
                        </a:rPr>
                        <a:t>110%±5%(Full Height)</a:t>
                      </a:r>
                      <a:endParaRPr lang="zh-TW" altLang="zh-TW" sz="1100" kern="100" dirty="0">
                        <a:solidFill>
                          <a:schemeClr val="tx1"/>
                        </a:solidFill>
                        <a:effectLst/>
                        <a:latin typeface="Times New Roman"/>
                        <a:ea typeface="SimSun"/>
                      </a:endParaRPr>
                    </a:p>
                  </a:txBody>
                  <a:tcPr marL="8246" marR="8246"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100" kern="0" dirty="0" smtClean="0">
                          <a:solidFill>
                            <a:schemeClr val="tx1"/>
                          </a:solidFill>
                          <a:effectLst/>
                        </a:rPr>
                        <a:t>100%±2.5%(Full Height)</a:t>
                      </a:r>
                      <a:endParaRPr lang="zh-TW" altLang="zh-TW" sz="1100" kern="100" dirty="0" smtClean="0">
                        <a:solidFill>
                          <a:schemeClr val="tx1"/>
                        </a:solidFill>
                        <a:effectLst/>
                        <a:latin typeface="Times New Roman"/>
                        <a:ea typeface="SimSun"/>
                      </a:endParaRPr>
                    </a:p>
                  </a:txBody>
                  <a:tcPr marL="8246" marR="8246" marT="0" marB="0" anchor="ctr"/>
                </a:tc>
              </a:tr>
              <a:tr h="168787">
                <a:tc>
                  <a:txBody>
                    <a:bodyPr/>
                    <a:lstStyle/>
                    <a:p>
                      <a:pPr algn="l">
                        <a:spcAft>
                          <a:spcPts val="0"/>
                        </a:spcAft>
                      </a:pPr>
                      <a:r>
                        <a:rPr lang="en-US" sz="1100" kern="0" dirty="0">
                          <a:effectLst/>
                        </a:rPr>
                        <a:t>Resolution Support</a:t>
                      </a:r>
                      <a:endParaRPr lang="zh-TW" sz="1100" kern="100" dirty="0">
                        <a:effectLst/>
                        <a:latin typeface="Times New Roman"/>
                        <a:ea typeface="SimSun"/>
                      </a:endParaRPr>
                    </a:p>
                  </a:txBody>
                  <a:tcPr marL="8246" marR="8246" marT="0" marB="0" anchor="ctr"/>
                </a:tc>
                <a:tc gridSpan="3">
                  <a:txBody>
                    <a:bodyPr/>
                    <a:lstStyle/>
                    <a:p>
                      <a:pPr algn="ctr">
                        <a:spcAft>
                          <a:spcPts val="0"/>
                        </a:spcAft>
                      </a:pPr>
                      <a:r>
                        <a:rPr lang="en-US" altLang="zh-TW" sz="1100" kern="0" dirty="0" smtClean="0">
                          <a:solidFill>
                            <a:schemeClr val="tx1"/>
                          </a:solidFill>
                          <a:effectLst/>
                        </a:rPr>
                        <a:t>Up to WUXGA (1920 x 1200) Reduced Blanking</a:t>
                      </a:r>
                      <a:endParaRPr lang="zh-TW" altLang="zh-TW" sz="1100" kern="100" dirty="0">
                        <a:solidFill>
                          <a:schemeClr val="tx1"/>
                        </a:solidFill>
                        <a:effectLst/>
                        <a:latin typeface="Times New Roman"/>
                        <a:ea typeface="SimSun"/>
                      </a:endParaRPr>
                    </a:p>
                  </a:txBody>
                  <a:tcPr marL="8246" marR="8246" marT="0" marB="0" anchor="ctr"/>
                </a:tc>
                <a:tc hMerge="1">
                  <a:txBody>
                    <a:bodyPr/>
                    <a:lstStyle/>
                    <a:p>
                      <a:pPr algn="l">
                        <a:spcAft>
                          <a:spcPts val="0"/>
                        </a:spcAft>
                      </a:pPr>
                      <a:endParaRPr lang="zh-TW" altLang="zh-TW" sz="1100" kern="100" dirty="0">
                        <a:effectLst/>
                        <a:latin typeface="Times New Roman"/>
                        <a:ea typeface="SimSun"/>
                      </a:endParaRPr>
                    </a:p>
                  </a:txBody>
                  <a:tcPr marL="8246" marR="8246" marT="0" marB="0" anchor="ctr"/>
                </a:tc>
                <a:tc hMerge="1">
                  <a:txBody>
                    <a:bodyPr/>
                    <a:lstStyle/>
                    <a:p>
                      <a:pPr algn="l">
                        <a:spcAft>
                          <a:spcPts val="0"/>
                        </a:spcAft>
                      </a:pPr>
                      <a:endParaRPr lang="zh-TW" altLang="zh-TW" sz="1100" kern="100" dirty="0">
                        <a:effectLst/>
                        <a:latin typeface="Times New Roman"/>
                        <a:ea typeface="SimSun"/>
                      </a:endParaRPr>
                    </a:p>
                  </a:txBody>
                  <a:tcPr marL="8246" marR="8246" marT="0" marB="0" anchor="ctr"/>
                </a:tc>
              </a:tr>
              <a:tr h="2255603">
                <a:tc>
                  <a:txBody>
                    <a:bodyPr/>
                    <a:lstStyle/>
                    <a:p>
                      <a:pPr algn="l">
                        <a:spcAft>
                          <a:spcPts val="0"/>
                        </a:spcAft>
                      </a:pPr>
                      <a:r>
                        <a:rPr lang="en-US" sz="1100" b="1" kern="0" dirty="0" smtClean="0">
                          <a:solidFill>
                            <a:schemeClr val="lt1"/>
                          </a:solidFill>
                          <a:effectLst/>
                          <a:latin typeface="+mn-lt"/>
                          <a:ea typeface="+mn-ea"/>
                          <a:cs typeface="+mn-cs"/>
                        </a:rPr>
                        <a:t>I/O</a:t>
                      </a:r>
                      <a:endParaRPr lang="zh-TW" sz="1100" b="1" kern="0" dirty="0">
                        <a:solidFill>
                          <a:schemeClr val="lt1"/>
                        </a:solidFill>
                        <a:effectLst/>
                        <a:latin typeface="+mn-lt"/>
                        <a:ea typeface="+mn-ea"/>
                        <a:cs typeface="+mn-cs"/>
                      </a:endParaRPr>
                    </a:p>
                  </a:txBody>
                  <a:tcPr marL="17780" marR="17780" marT="0" marB="0" anchor="ctr"/>
                </a:tc>
                <a:tc gridSpan="3">
                  <a:txBody>
                    <a:bodyPr/>
                    <a:lstStyle/>
                    <a:p>
                      <a:pPr marL="982663" indent="0"/>
                      <a:r>
                        <a:rPr lang="en-US" altLang="zh-TW" sz="1050" dirty="0" smtClean="0">
                          <a:solidFill>
                            <a:schemeClr val="tx1"/>
                          </a:solidFill>
                        </a:rPr>
                        <a:t>        Computer in (D-sub 15pin) 	x 1 (Share with component)	</a:t>
                      </a:r>
                    </a:p>
                    <a:p>
                      <a:pPr marL="982663" indent="0"/>
                      <a:r>
                        <a:rPr lang="en-US" altLang="zh-TW" sz="1050" dirty="0" smtClean="0">
                          <a:solidFill>
                            <a:schemeClr val="tx1"/>
                          </a:solidFill>
                        </a:rPr>
                        <a:t>        Monitor out (D-sub 15pin) 	x 1	</a:t>
                      </a:r>
                    </a:p>
                    <a:p>
                      <a:pPr marL="982663" indent="0"/>
                      <a:r>
                        <a:rPr lang="en-US" altLang="zh-TW" sz="1050" dirty="0" smtClean="0">
                          <a:solidFill>
                            <a:schemeClr val="tx1"/>
                          </a:solidFill>
                        </a:rPr>
                        <a:t>        Composite Video in (RCA) 	x 1	</a:t>
                      </a:r>
                    </a:p>
                    <a:p>
                      <a:pPr marL="982663" indent="0"/>
                      <a:r>
                        <a:rPr lang="en-US" altLang="zh-TW" sz="1050" dirty="0" smtClean="0">
                          <a:solidFill>
                            <a:schemeClr val="tx1"/>
                          </a:solidFill>
                        </a:rPr>
                        <a:t>        S-Video in (Mini DIN 4pin) 	x 1	</a:t>
                      </a:r>
                    </a:p>
                    <a:p>
                      <a:pPr marL="982663" indent="0"/>
                      <a:r>
                        <a:rPr lang="en-US" altLang="zh-TW" sz="1050" dirty="0" smtClean="0">
                          <a:solidFill>
                            <a:schemeClr val="tx1"/>
                          </a:solidFill>
                        </a:rPr>
                        <a:t>        HDMI	                          	x 2(one share with MHL)</a:t>
                      </a:r>
                    </a:p>
                    <a:p>
                      <a:pPr marL="982663" indent="0"/>
                      <a:r>
                        <a:rPr lang="en-US" altLang="zh-TW" sz="1050" dirty="0" smtClean="0">
                          <a:solidFill>
                            <a:schemeClr val="tx1"/>
                          </a:solidFill>
                        </a:rPr>
                        <a:t>        MHL                                                         </a:t>
                      </a:r>
                      <a:r>
                        <a:rPr lang="en-US" altLang="zh-TW" sz="1050" baseline="0" dirty="0" smtClean="0">
                          <a:solidFill>
                            <a:schemeClr val="tx1"/>
                          </a:solidFill>
                        </a:rPr>
                        <a:t> </a:t>
                      </a:r>
                      <a:r>
                        <a:rPr lang="en-US" altLang="zh-TW" sz="1050" dirty="0" smtClean="0">
                          <a:solidFill>
                            <a:schemeClr val="tx1"/>
                          </a:solidFill>
                        </a:rPr>
                        <a:t>x 1</a:t>
                      </a:r>
                    </a:p>
                    <a:p>
                      <a:pPr marL="982663" indent="0"/>
                      <a:r>
                        <a:rPr lang="en-US" altLang="zh-TW" sz="1050" dirty="0" smtClean="0">
                          <a:solidFill>
                            <a:schemeClr val="tx1"/>
                          </a:solidFill>
                        </a:rPr>
                        <a:t>        USB-A                                                       x 1(5V/1.5A)	</a:t>
                      </a:r>
                    </a:p>
                    <a:p>
                      <a:pPr marL="982663" indent="0"/>
                      <a:r>
                        <a:rPr lang="en-US" altLang="zh-TW" sz="1050" dirty="0" smtClean="0">
                          <a:solidFill>
                            <a:schemeClr val="tx1"/>
                          </a:solidFill>
                        </a:rPr>
                        <a:t>        Audio in (Mini Jack)            	x 1	</a:t>
                      </a:r>
                    </a:p>
                    <a:p>
                      <a:pPr marL="982663" indent="0"/>
                      <a:r>
                        <a:rPr lang="en-US" altLang="zh-TW" sz="1050" dirty="0" smtClean="0">
                          <a:solidFill>
                            <a:schemeClr val="tx1"/>
                          </a:solidFill>
                        </a:rPr>
                        <a:t>        Audio out (Mini Jack)            	x 1</a:t>
                      </a:r>
                    </a:p>
                    <a:p>
                      <a:pPr marL="982663" indent="0"/>
                      <a:r>
                        <a:rPr lang="en-US" altLang="zh-TW" sz="1050" dirty="0" smtClean="0">
                          <a:solidFill>
                            <a:schemeClr val="tx1"/>
                          </a:solidFill>
                        </a:rPr>
                        <a:t>        Speaker	                          	2W x 1 	</a:t>
                      </a:r>
                    </a:p>
                    <a:p>
                      <a:pPr marL="982663" indent="0"/>
                      <a:r>
                        <a:rPr lang="en-US" altLang="zh-TW" sz="1050" dirty="0" smtClean="0">
                          <a:solidFill>
                            <a:schemeClr val="tx1"/>
                          </a:solidFill>
                        </a:rPr>
                        <a:t>        USB (Type mini B)             	x1 (For FW upgrade)	</a:t>
                      </a:r>
                    </a:p>
                    <a:p>
                      <a:pPr marL="982663" indent="0"/>
                      <a:r>
                        <a:rPr lang="en-US" altLang="zh-TW" sz="1050" dirty="0" smtClean="0">
                          <a:solidFill>
                            <a:schemeClr val="tx1"/>
                          </a:solidFill>
                        </a:rPr>
                        <a:t>        RS232 (DB-9pin)                	x1	</a:t>
                      </a:r>
                    </a:p>
                    <a:p>
                      <a:pPr marL="982663" indent="0"/>
                      <a:r>
                        <a:rPr lang="en-US" altLang="zh-TW" sz="1050" dirty="0" smtClean="0">
                          <a:solidFill>
                            <a:schemeClr val="tx1"/>
                          </a:solidFill>
                        </a:rPr>
                        <a:t>        IR Receiver		x2 (</a:t>
                      </a:r>
                      <a:r>
                        <a:rPr lang="en-US" altLang="zh-TW" sz="1050" dirty="0" err="1" smtClean="0">
                          <a:solidFill>
                            <a:schemeClr val="tx1"/>
                          </a:solidFill>
                        </a:rPr>
                        <a:t>Front+Top</a:t>
                      </a:r>
                      <a:r>
                        <a:rPr lang="en-US" altLang="zh-TW" sz="1050" dirty="0" smtClean="0">
                          <a:solidFill>
                            <a:schemeClr val="tx1"/>
                          </a:solidFill>
                        </a:rPr>
                        <a:t>)</a:t>
                      </a:r>
                      <a:endParaRPr lang="zh-TW" sz="1050" kern="100" dirty="0">
                        <a:solidFill>
                          <a:schemeClr val="tx1"/>
                        </a:solidFill>
                        <a:effectLst/>
                        <a:latin typeface="Times New Roman"/>
                        <a:ea typeface="SimSun"/>
                      </a:endParaRPr>
                    </a:p>
                  </a:txBody>
                  <a:tcPr marL="17780" marR="17780" marT="0" marB="0" anchor="ctr"/>
                </a:tc>
                <a:tc hMerge="1">
                  <a:txBody>
                    <a:bodyPr/>
                    <a:lstStyle/>
                    <a:p>
                      <a:pPr algn="l">
                        <a:spcAft>
                          <a:spcPts val="0"/>
                        </a:spcAft>
                      </a:pPr>
                      <a:endParaRPr lang="zh-TW" sz="1050" kern="100" dirty="0">
                        <a:effectLst/>
                        <a:latin typeface="Times New Roman"/>
                        <a:ea typeface="SimSun"/>
                      </a:endParaRPr>
                    </a:p>
                  </a:txBody>
                  <a:tcPr marL="17780" marR="17780" marT="0" marB="0" anchor="ctr"/>
                </a:tc>
                <a:tc hMerge="1">
                  <a:txBody>
                    <a:bodyPr/>
                    <a:lstStyle/>
                    <a:p>
                      <a:pPr algn="l">
                        <a:spcAft>
                          <a:spcPts val="0"/>
                        </a:spcAft>
                      </a:pPr>
                      <a:endParaRPr lang="zh-TW" sz="1050" kern="100" dirty="0">
                        <a:effectLst/>
                        <a:latin typeface="Times New Roman"/>
                        <a:ea typeface="SimSun"/>
                      </a:endParaRPr>
                    </a:p>
                  </a:txBody>
                  <a:tcPr marL="17780" marR="17780" marT="0" marB="0" anchor="ctr"/>
                </a:tc>
              </a:tr>
              <a:tr h="337573">
                <a:tc>
                  <a:txBody>
                    <a:bodyPr/>
                    <a:lstStyle/>
                    <a:p>
                      <a:pPr algn="l">
                        <a:spcAft>
                          <a:spcPts val="0"/>
                        </a:spcAft>
                      </a:pPr>
                      <a:r>
                        <a:rPr lang="en-US" sz="1100" b="1" kern="0" dirty="0">
                          <a:solidFill>
                            <a:schemeClr val="lt1"/>
                          </a:solidFill>
                          <a:effectLst/>
                          <a:latin typeface="+mn-lt"/>
                          <a:ea typeface="+mn-ea"/>
                          <a:cs typeface="+mn-cs"/>
                        </a:rPr>
                        <a:t>Dimensions (</a:t>
                      </a:r>
                      <a:r>
                        <a:rPr lang="en-US" sz="1100" b="1" kern="0" dirty="0" err="1">
                          <a:solidFill>
                            <a:schemeClr val="lt1"/>
                          </a:solidFill>
                          <a:effectLst/>
                          <a:latin typeface="+mn-lt"/>
                          <a:ea typeface="+mn-ea"/>
                          <a:cs typeface="+mn-cs"/>
                        </a:rPr>
                        <a:t>WxHxD</a:t>
                      </a:r>
                      <a:r>
                        <a:rPr lang="en-US" sz="1100" b="1" kern="0" dirty="0">
                          <a:solidFill>
                            <a:schemeClr val="lt1"/>
                          </a:solidFill>
                          <a:effectLst/>
                          <a:latin typeface="+mn-lt"/>
                          <a:ea typeface="+mn-ea"/>
                          <a:cs typeface="+mn-cs"/>
                        </a:rPr>
                        <a:t>)</a:t>
                      </a:r>
                      <a:endParaRPr lang="zh-TW" sz="1100" b="1" kern="0" dirty="0">
                        <a:solidFill>
                          <a:schemeClr val="lt1"/>
                        </a:solidFill>
                        <a:effectLst/>
                        <a:latin typeface="+mn-lt"/>
                        <a:ea typeface="+mn-ea"/>
                        <a:cs typeface="+mn-cs"/>
                      </a:endParaRPr>
                    </a:p>
                  </a:txBody>
                  <a:tcPr marL="17780" marR="17780" marT="0" marB="0" anchor="ctr"/>
                </a:tc>
                <a:tc gridSpan="3">
                  <a:txBody>
                    <a:bodyPr/>
                    <a:lstStyle/>
                    <a:p>
                      <a:pPr algn="ctr">
                        <a:spcAft>
                          <a:spcPts val="0"/>
                        </a:spcAft>
                      </a:pPr>
                      <a:r>
                        <a:rPr lang="en-US" altLang="zh-TW" sz="1050" kern="100" dirty="0" smtClean="0">
                          <a:solidFill>
                            <a:schemeClr val="tx1"/>
                          </a:solidFill>
                          <a:effectLst/>
                          <a:latin typeface="Times New Roman"/>
                          <a:ea typeface="SimSun"/>
                        </a:rPr>
                        <a:t>296 *120 *221 mm</a:t>
                      </a:r>
                      <a:endParaRPr lang="zh-TW" sz="1050" kern="100" dirty="0">
                        <a:solidFill>
                          <a:schemeClr val="tx1"/>
                        </a:solidFill>
                        <a:effectLst/>
                        <a:latin typeface="Times New Roman"/>
                        <a:ea typeface="SimSun"/>
                      </a:endParaRPr>
                    </a:p>
                  </a:txBody>
                  <a:tcPr marL="17780" marR="17780" marT="0" marB="0" anchor="ctr"/>
                </a:tc>
                <a:tc hMerge="1">
                  <a:txBody>
                    <a:bodyPr/>
                    <a:lstStyle/>
                    <a:p>
                      <a:pPr algn="l">
                        <a:spcAft>
                          <a:spcPts val="0"/>
                        </a:spcAft>
                      </a:pPr>
                      <a:endParaRPr lang="zh-TW" sz="1050" kern="100" dirty="0">
                        <a:effectLst/>
                        <a:latin typeface="Times New Roman"/>
                        <a:ea typeface="SimSun"/>
                      </a:endParaRPr>
                    </a:p>
                  </a:txBody>
                  <a:tcPr marL="17780" marR="17780" marT="0" marB="0" anchor="ctr"/>
                </a:tc>
                <a:tc hMerge="1">
                  <a:txBody>
                    <a:bodyPr/>
                    <a:lstStyle/>
                    <a:p>
                      <a:pPr algn="l">
                        <a:spcAft>
                          <a:spcPts val="0"/>
                        </a:spcAft>
                      </a:pPr>
                      <a:endParaRPr lang="zh-TW" sz="1050" kern="100" dirty="0">
                        <a:effectLst/>
                        <a:latin typeface="Times New Roman"/>
                        <a:ea typeface="SimSun"/>
                      </a:endParaRPr>
                    </a:p>
                  </a:txBody>
                  <a:tcPr marL="17780" marR="17780" marT="0" marB="0" anchor="ctr"/>
                </a:tc>
              </a:tr>
              <a:tr h="168787">
                <a:tc>
                  <a:txBody>
                    <a:bodyPr/>
                    <a:lstStyle/>
                    <a:p>
                      <a:pPr algn="l">
                        <a:spcAft>
                          <a:spcPts val="0"/>
                        </a:spcAft>
                      </a:pPr>
                      <a:r>
                        <a:rPr lang="en-US" sz="1100" b="1" kern="0" dirty="0">
                          <a:solidFill>
                            <a:schemeClr val="lt1"/>
                          </a:solidFill>
                          <a:effectLst/>
                          <a:latin typeface="+mn-lt"/>
                          <a:ea typeface="+mn-ea"/>
                          <a:cs typeface="+mn-cs"/>
                        </a:rPr>
                        <a:t>Weight</a:t>
                      </a:r>
                      <a:endParaRPr lang="zh-TW" sz="1100" b="1" kern="0" dirty="0">
                        <a:solidFill>
                          <a:schemeClr val="lt1"/>
                        </a:solidFill>
                        <a:effectLst/>
                        <a:latin typeface="+mn-lt"/>
                        <a:ea typeface="+mn-ea"/>
                        <a:cs typeface="+mn-cs"/>
                      </a:endParaRPr>
                    </a:p>
                  </a:txBody>
                  <a:tcPr marL="17780" marR="17780" marT="0" marB="0" anchor="ctr"/>
                </a:tc>
                <a:tc gridSpan="3">
                  <a:txBody>
                    <a:bodyPr/>
                    <a:lstStyle/>
                    <a:p>
                      <a:pPr algn="ctr">
                        <a:spcAft>
                          <a:spcPts val="0"/>
                        </a:spcAft>
                      </a:pPr>
                      <a:r>
                        <a:rPr lang="en-US" sz="1100" kern="0" dirty="0" smtClean="0">
                          <a:solidFill>
                            <a:schemeClr val="tx1"/>
                          </a:solidFill>
                          <a:effectLst/>
                          <a:latin typeface="Gill Sans MT"/>
                          <a:ea typeface="新細明體"/>
                          <a:cs typeface="新細明體"/>
                        </a:rPr>
                        <a:t>2.3kg</a:t>
                      </a:r>
                      <a:endParaRPr lang="zh-TW" sz="1050" kern="100" dirty="0">
                        <a:solidFill>
                          <a:schemeClr val="tx1"/>
                        </a:solidFill>
                        <a:effectLst/>
                        <a:latin typeface="Times New Roman"/>
                        <a:ea typeface="SimSun"/>
                      </a:endParaRPr>
                    </a:p>
                  </a:txBody>
                  <a:tcPr marL="17780" marR="17780" marT="0" marB="0" anchor="ctr"/>
                </a:tc>
                <a:tc hMerge="1">
                  <a:txBody>
                    <a:bodyPr/>
                    <a:lstStyle/>
                    <a:p>
                      <a:pPr algn="l">
                        <a:spcAft>
                          <a:spcPts val="0"/>
                        </a:spcAft>
                      </a:pPr>
                      <a:endParaRPr lang="zh-TW" sz="1050" kern="100" dirty="0">
                        <a:effectLst/>
                        <a:latin typeface="Times New Roman"/>
                        <a:ea typeface="SimSun"/>
                      </a:endParaRPr>
                    </a:p>
                  </a:txBody>
                  <a:tcPr marL="17780" marR="17780" marT="0" marB="0" anchor="ctr"/>
                </a:tc>
                <a:tc hMerge="1">
                  <a:txBody>
                    <a:bodyPr/>
                    <a:lstStyle/>
                    <a:p>
                      <a:pPr algn="l">
                        <a:spcAft>
                          <a:spcPts val="0"/>
                        </a:spcAft>
                      </a:pPr>
                      <a:endParaRPr lang="zh-TW" sz="1050" kern="100" dirty="0">
                        <a:effectLst/>
                        <a:latin typeface="Times New Roman"/>
                        <a:ea typeface="SimSun"/>
                      </a:endParaRPr>
                    </a:p>
                  </a:txBody>
                  <a:tcPr marL="17780" marR="17780" marT="0" marB="0" anchor="ctr"/>
                </a:tc>
              </a:tr>
              <a:tr h="168787">
                <a:tc>
                  <a:txBody>
                    <a:bodyPr/>
                    <a:lstStyle/>
                    <a:p>
                      <a:pPr algn="l">
                        <a:spcAft>
                          <a:spcPts val="0"/>
                        </a:spcAft>
                      </a:pPr>
                      <a:r>
                        <a:rPr lang="en-US" sz="1100" b="1" kern="0" dirty="0" smtClean="0">
                          <a:solidFill>
                            <a:schemeClr val="lt1"/>
                          </a:solidFill>
                          <a:effectLst/>
                          <a:latin typeface="+mn-lt"/>
                          <a:ea typeface="+mn-ea"/>
                          <a:cs typeface="+mn-cs"/>
                        </a:rPr>
                        <a:t>Power </a:t>
                      </a:r>
                      <a:r>
                        <a:rPr lang="en-US" sz="1100" b="1" kern="0" dirty="0">
                          <a:solidFill>
                            <a:schemeClr val="lt1"/>
                          </a:solidFill>
                          <a:effectLst/>
                          <a:latin typeface="+mn-lt"/>
                          <a:ea typeface="+mn-ea"/>
                          <a:cs typeface="+mn-cs"/>
                        </a:rPr>
                        <a:t>Consumption</a:t>
                      </a:r>
                      <a:endParaRPr lang="zh-TW" sz="1100" b="1" kern="0" dirty="0">
                        <a:solidFill>
                          <a:schemeClr val="lt1"/>
                        </a:solidFill>
                        <a:effectLst/>
                        <a:latin typeface="+mn-lt"/>
                        <a:ea typeface="+mn-ea"/>
                        <a:cs typeface="+mn-cs"/>
                      </a:endParaRPr>
                    </a:p>
                  </a:txBody>
                  <a:tcPr marL="17780" marR="17780" marT="0" marB="0" anchor="ctr"/>
                </a:tc>
                <a:tc gridSpan="3">
                  <a:txBody>
                    <a:bodyPr/>
                    <a:lstStyle/>
                    <a:p>
                      <a:pPr algn="ctr">
                        <a:spcAft>
                          <a:spcPts val="0"/>
                        </a:spcAft>
                      </a:pPr>
                      <a:r>
                        <a:rPr lang="en-US" sz="1100" kern="0" dirty="0" smtClean="0">
                          <a:solidFill>
                            <a:srgbClr val="FF0000"/>
                          </a:solidFill>
                          <a:effectLst/>
                          <a:latin typeface="+mn-lt"/>
                          <a:ea typeface="新細明體"/>
                          <a:cs typeface="新細明體"/>
                        </a:rPr>
                        <a:t>TBD</a:t>
                      </a:r>
                      <a:r>
                        <a:rPr lang="pl-PL" sz="1100" kern="0" dirty="0" smtClean="0">
                          <a:solidFill>
                            <a:schemeClr val="tx1"/>
                          </a:solidFill>
                          <a:effectLst/>
                          <a:latin typeface="+mn-lt"/>
                          <a:ea typeface="新細明體"/>
                          <a:cs typeface="新細明體"/>
                        </a:rPr>
                        <a:t>, Standby &lt;0.5W</a:t>
                      </a:r>
                      <a:endParaRPr lang="zh-TW" sz="1050" kern="100" dirty="0">
                        <a:solidFill>
                          <a:schemeClr val="tx1"/>
                        </a:solidFill>
                        <a:effectLst/>
                        <a:latin typeface="Times New Roman"/>
                        <a:ea typeface="SimSun"/>
                      </a:endParaRPr>
                    </a:p>
                  </a:txBody>
                  <a:tcPr marL="17780" marR="17780" marT="0" marB="0" anchor="ctr"/>
                </a:tc>
                <a:tc hMerge="1">
                  <a:txBody>
                    <a:bodyPr/>
                    <a:lstStyle/>
                    <a:p>
                      <a:pPr algn="l">
                        <a:spcAft>
                          <a:spcPts val="0"/>
                        </a:spcAft>
                      </a:pPr>
                      <a:endParaRPr lang="zh-TW" sz="1050" kern="100" dirty="0">
                        <a:effectLst/>
                        <a:latin typeface="Times New Roman"/>
                        <a:ea typeface="SimSun"/>
                      </a:endParaRPr>
                    </a:p>
                  </a:txBody>
                  <a:tcPr marL="17780" marR="17780" marT="0" marB="0" anchor="ctr"/>
                </a:tc>
                <a:tc hMerge="1">
                  <a:txBody>
                    <a:bodyPr/>
                    <a:lstStyle/>
                    <a:p>
                      <a:pPr algn="l">
                        <a:spcAft>
                          <a:spcPts val="0"/>
                        </a:spcAft>
                      </a:pPr>
                      <a:endParaRPr lang="zh-TW" sz="1050" kern="100" dirty="0">
                        <a:effectLst/>
                        <a:latin typeface="Times New Roman"/>
                        <a:ea typeface="SimSun"/>
                      </a:endParaRPr>
                    </a:p>
                  </a:txBody>
                  <a:tcPr marL="17780" marR="17780" marT="0" marB="0" anchor="ctr"/>
                </a:tc>
              </a:tr>
            </a:tbl>
          </a:graphicData>
        </a:graphic>
      </p:graphicFrame>
    </p:spTree>
    <p:extLst>
      <p:ext uri="{BB962C8B-B14F-4D97-AF65-F5344CB8AC3E}">
        <p14:creationId xmlns:p14="http://schemas.microsoft.com/office/powerpoint/2010/main" val="3010550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7"/>
          </p:nvPr>
        </p:nvSpPr>
        <p:spPr>
          <a:xfrm>
            <a:off x="611188" y="844153"/>
            <a:ext cx="8785348" cy="2753711"/>
          </a:xfrm>
        </p:spPr>
        <p:txBody>
          <a:bodyPr rtlCol="0"/>
          <a:lstStyle/>
          <a:p>
            <a:pPr>
              <a:defRPr/>
            </a:pPr>
            <a:r>
              <a:rPr lang="en-US" altLang="zh-TW" dirty="0" smtClean="0">
                <a:cs typeface="Arial" pitchFamily="34" charset="0"/>
              </a:rPr>
              <a:t>Feature Introduction</a:t>
            </a:r>
            <a:endParaRPr lang="zh-TW" altLang="en-US" dirty="0">
              <a:cs typeface="Arial" pitchFamily="34" charset="0"/>
            </a:endParaRPr>
          </a:p>
        </p:txBody>
      </p:sp>
    </p:spTree>
    <p:extLst>
      <p:ext uri="{BB962C8B-B14F-4D97-AF65-F5344CB8AC3E}">
        <p14:creationId xmlns:p14="http://schemas.microsoft.com/office/powerpoint/2010/main" val="1654212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M6 Wireless Compatible Projector</a:t>
            </a:r>
            <a:br>
              <a:rPr lang="en-US" altLang="zh-TW" dirty="0" smtClean="0"/>
            </a:br>
            <a:r>
              <a:rPr lang="en-US" altLang="zh-TW" dirty="0" smtClean="0"/>
              <a:t>Key Feature</a:t>
            </a:r>
            <a:endParaRPr lang="zh-TW" altLang="en-US" dirty="0"/>
          </a:p>
        </p:txBody>
      </p:sp>
      <p:graphicFrame>
        <p:nvGraphicFramePr>
          <p:cNvPr id="3" name="資料庫圖表 2"/>
          <p:cNvGraphicFramePr/>
          <p:nvPr>
            <p:extLst>
              <p:ext uri="{D42A27DB-BD31-4B8C-83A1-F6EECF244321}">
                <p14:modId xmlns:p14="http://schemas.microsoft.com/office/powerpoint/2010/main" val="1353883087"/>
              </p:ext>
            </p:extLst>
          </p:nvPr>
        </p:nvGraphicFramePr>
        <p:xfrm>
          <a:off x="683568" y="1275606"/>
          <a:ext cx="7992888" cy="3328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1496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6051" y="307775"/>
            <a:ext cx="7427168" cy="907610"/>
          </a:xfrm>
        </p:spPr>
        <p:txBody>
          <a:bodyPr>
            <a:normAutofit/>
          </a:bodyPr>
          <a:lstStyle/>
          <a:p>
            <a:r>
              <a:rPr lang="en-US" altLang="zh-TW" dirty="0"/>
              <a:t>High Brightness </a:t>
            </a:r>
            <a:r>
              <a:rPr lang="en-US" altLang="zh-TW" dirty="0" smtClean="0"/>
              <a:t>&amp; Sharp Contrast</a:t>
            </a:r>
            <a:endParaRPr lang="zh-TW" altLang="en-US" dirty="0"/>
          </a:p>
        </p:txBody>
      </p:sp>
      <p:sp>
        <p:nvSpPr>
          <p:cNvPr id="10" name="文字方塊 9"/>
          <p:cNvSpPr txBox="1"/>
          <p:nvPr/>
        </p:nvSpPr>
        <p:spPr>
          <a:xfrm>
            <a:off x="539552" y="1131590"/>
            <a:ext cx="7848872" cy="646331"/>
          </a:xfrm>
          <a:prstGeom prst="rect">
            <a:avLst/>
          </a:prstGeom>
          <a:noFill/>
        </p:spPr>
        <p:txBody>
          <a:bodyPr wrap="square" rtlCol="0">
            <a:spAutoFit/>
          </a:bodyPr>
          <a:lstStyle/>
          <a:p>
            <a:pPr algn="just"/>
            <a:r>
              <a:rPr lang="en-US" altLang="zh-TW" dirty="0" smtClean="0"/>
              <a:t>MX611/MW612 feature </a:t>
            </a:r>
            <a:r>
              <a:rPr lang="en-US" altLang="zh-TW" dirty="0" smtClean="0"/>
              <a:t>a high brightness up to </a:t>
            </a:r>
            <a:r>
              <a:rPr lang="en-US" altLang="zh-TW" b="1" dirty="0" smtClean="0"/>
              <a:t>4000 ANSI lumens</a:t>
            </a:r>
            <a:r>
              <a:rPr lang="en-US" altLang="zh-TW" dirty="0" smtClean="0"/>
              <a:t>, enabling anti-interference operation under ambient light! </a:t>
            </a:r>
            <a:endParaRPr lang="zh-TW" altLang="en-US" dirty="0"/>
          </a:p>
        </p:txBody>
      </p:sp>
      <p:grpSp>
        <p:nvGrpSpPr>
          <p:cNvPr id="14" name="群組 13"/>
          <p:cNvGrpSpPr/>
          <p:nvPr/>
        </p:nvGrpSpPr>
        <p:grpSpPr>
          <a:xfrm>
            <a:off x="1547664" y="2283718"/>
            <a:ext cx="5407290" cy="2030739"/>
            <a:chOff x="1907704" y="2931790"/>
            <a:chExt cx="5407290" cy="2030739"/>
          </a:xfrm>
        </p:grpSpPr>
        <p:pic>
          <p:nvPicPr>
            <p:cNvPr id="9" name="Picture 2" descr="MU6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931790"/>
              <a:ext cx="5407290" cy="2030739"/>
            </a:xfrm>
            <a:prstGeom prst="rect">
              <a:avLst/>
            </a:prstGeom>
            <a:noFill/>
            <a:extLst>
              <a:ext uri="{909E8E84-426E-40DD-AFC4-6F175D3DCCD1}">
                <a14:hiddenFill xmlns:a14="http://schemas.microsoft.com/office/drawing/2010/main">
                  <a:solidFill>
                    <a:srgbClr val="FFFFFF"/>
                  </a:solidFill>
                </a14:hiddenFill>
              </a:ext>
            </a:extLst>
          </p:spPr>
        </p:pic>
        <p:sp>
          <p:nvSpPr>
            <p:cNvPr id="11" name="文字方塊 10"/>
            <p:cNvSpPr txBox="1"/>
            <p:nvPr/>
          </p:nvSpPr>
          <p:spPr>
            <a:xfrm>
              <a:off x="3635896" y="4587974"/>
              <a:ext cx="543739" cy="307777"/>
            </a:xfrm>
            <a:prstGeom prst="rect">
              <a:avLst/>
            </a:prstGeom>
            <a:solidFill>
              <a:srgbClr val="492582"/>
            </a:solidFill>
          </p:spPr>
          <p:txBody>
            <a:bodyPr wrap="none" rtlCol="0">
              <a:spAutoFit/>
            </a:bodyPr>
            <a:lstStyle/>
            <a:p>
              <a:r>
                <a:rPr lang="en-US" altLang="zh-TW" sz="1400" dirty="0" smtClean="0">
                  <a:solidFill>
                    <a:schemeClr val="bg1"/>
                  </a:solidFill>
                </a:rPr>
                <a:t>3300</a:t>
              </a:r>
              <a:endParaRPr lang="zh-TW" altLang="en-US" sz="1400" dirty="0">
                <a:solidFill>
                  <a:schemeClr val="bg1"/>
                </a:solidFill>
              </a:endParaRPr>
            </a:p>
          </p:txBody>
        </p:sp>
        <p:sp>
          <p:nvSpPr>
            <p:cNvPr id="12" name="矩形 11"/>
            <p:cNvSpPr/>
            <p:nvPr/>
          </p:nvSpPr>
          <p:spPr>
            <a:xfrm>
              <a:off x="5580112" y="4770714"/>
              <a:ext cx="576064" cy="1295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6" name="矩形 15"/>
          <p:cNvSpPr/>
          <p:nvPr/>
        </p:nvSpPr>
        <p:spPr>
          <a:xfrm>
            <a:off x="0" y="-1"/>
            <a:ext cx="2284600" cy="307777"/>
          </a:xfrm>
          <a:prstGeom prst="rect">
            <a:avLst/>
          </a:prstGeom>
          <a:solidFill>
            <a:schemeClr val="accent3">
              <a:lumMod val="20000"/>
              <a:lumOff val="80000"/>
            </a:schemeClr>
          </a:solidFill>
        </p:spPr>
        <p:txBody>
          <a:bodyPr wrap="square">
            <a:spAutoFit/>
          </a:bodyPr>
          <a:lstStyle/>
          <a:p>
            <a:pPr algn="ctr"/>
            <a:r>
              <a:rPr lang="en-US" altLang="zh-TW" sz="1400" dirty="0">
                <a:solidFill>
                  <a:schemeClr val="bg1">
                    <a:lumMod val="65000"/>
                  </a:schemeClr>
                </a:solidFill>
              </a:rPr>
              <a:t>Image Performance</a:t>
            </a:r>
          </a:p>
        </p:txBody>
      </p:sp>
      <p:sp>
        <p:nvSpPr>
          <p:cNvPr id="17" name="矩形 16"/>
          <p:cNvSpPr/>
          <p:nvPr/>
        </p:nvSpPr>
        <p:spPr>
          <a:xfrm>
            <a:off x="2284600" y="-2"/>
            <a:ext cx="2284600" cy="307777"/>
          </a:xfrm>
          <a:prstGeom prst="rect">
            <a:avLst/>
          </a:prstGeom>
          <a:solidFill>
            <a:schemeClr val="bg1">
              <a:lumMod val="95000"/>
            </a:schemeClr>
          </a:solidFill>
        </p:spPr>
        <p:txBody>
          <a:bodyPr wrap="square">
            <a:spAutoFit/>
          </a:bodyPr>
          <a:lstStyle/>
          <a:p>
            <a:pPr lvl="0" algn="ctr"/>
            <a:r>
              <a:rPr lang="en-US" altLang="zh-TW" sz="1400" dirty="0">
                <a:solidFill>
                  <a:schemeClr val="bg1">
                    <a:lumMod val="65000"/>
                  </a:schemeClr>
                </a:solidFill>
              </a:rPr>
              <a:t>Easy </a:t>
            </a:r>
            <a:r>
              <a:rPr lang="en-US" altLang="zh-TW" sz="1400" dirty="0" smtClean="0">
                <a:solidFill>
                  <a:schemeClr val="bg1">
                    <a:lumMod val="65000"/>
                  </a:schemeClr>
                </a:solidFill>
              </a:rPr>
              <a:t>Set-up</a:t>
            </a:r>
            <a:endParaRPr lang="zh-TW" altLang="en-US" sz="1400" dirty="0">
              <a:solidFill>
                <a:schemeClr val="bg1">
                  <a:lumMod val="65000"/>
                </a:schemeClr>
              </a:solidFill>
            </a:endParaRPr>
          </a:p>
        </p:txBody>
      </p:sp>
      <p:sp>
        <p:nvSpPr>
          <p:cNvPr id="18" name="矩形 17"/>
          <p:cNvSpPr/>
          <p:nvPr/>
        </p:nvSpPr>
        <p:spPr>
          <a:xfrm>
            <a:off x="4569200" y="9496"/>
            <a:ext cx="2284600" cy="307777"/>
          </a:xfrm>
          <a:prstGeom prst="rect">
            <a:avLst/>
          </a:prstGeom>
          <a:solidFill>
            <a:schemeClr val="bg1">
              <a:lumMod val="95000"/>
            </a:schemeClr>
          </a:solidFill>
        </p:spPr>
        <p:txBody>
          <a:bodyPr wrap="square">
            <a:spAutoFit/>
          </a:bodyPr>
          <a:lstStyle/>
          <a:p>
            <a:pPr lvl="0" algn="ctr"/>
            <a:r>
              <a:rPr lang="en-US" altLang="zh-TW" sz="1400" dirty="0">
                <a:solidFill>
                  <a:schemeClr val="bg1">
                    <a:lumMod val="65000"/>
                  </a:schemeClr>
                </a:solidFill>
              </a:rPr>
              <a:t>Low </a:t>
            </a:r>
            <a:r>
              <a:rPr lang="en-US" altLang="zh-TW" sz="1400" dirty="0" smtClean="0">
                <a:solidFill>
                  <a:schemeClr val="bg1">
                    <a:lumMod val="65000"/>
                  </a:schemeClr>
                </a:solidFill>
              </a:rPr>
              <a:t>Maintenance Cost</a:t>
            </a:r>
            <a:endParaRPr lang="zh-TW" altLang="en-US" sz="1400" dirty="0">
              <a:solidFill>
                <a:schemeClr val="bg1">
                  <a:lumMod val="65000"/>
                </a:schemeClr>
              </a:solidFill>
            </a:endParaRPr>
          </a:p>
        </p:txBody>
      </p:sp>
      <p:sp>
        <p:nvSpPr>
          <p:cNvPr id="4" name="五邊形 3"/>
          <p:cNvSpPr/>
          <p:nvPr/>
        </p:nvSpPr>
        <p:spPr>
          <a:xfrm>
            <a:off x="3275856" y="3867894"/>
            <a:ext cx="1944216" cy="384249"/>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5" name="文字方塊 4"/>
          <p:cNvSpPr txBox="1"/>
          <p:nvPr/>
        </p:nvSpPr>
        <p:spPr>
          <a:xfrm>
            <a:off x="3508305" y="3867894"/>
            <a:ext cx="1728192" cy="369332"/>
          </a:xfrm>
          <a:prstGeom prst="rect">
            <a:avLst/>
          </a:prstGeom>
          <a:noFill/>
        </p:spPr>
        <p:txBody>
          <a:bodyPr wrap="square" rtlCol="0">
            <a:spAutoFit/>
          </a:bodyPr>
          <a:lstStyle/>
          <a:p>
            <a:r>
              <a:rPr lang="en-US" altLang="zh-TW" dirty="0" smtClean="0">
                <a:solidFill>
                  <a:schemeClr val="bg1"/>
                </a:solidFill>
              </a:rPr>
              <a:t>4000 lumens</a:t>
            </a:r>
            <a:endParaRPr lang="zh-TW" altLang="en-US" dirty="0">
              <a:solidFill>
                <a:schemeClr val="bg1"/>
              </a:solidFill>
            </a:endParaRPr>
          </a:p>
        </p:txBody>
      </p:sp>
    </p:spTree>
    <p:extLst>
      <p:ext uri="{BB962C8B-B14F-4D97-AF65-F5344CB8AC3E}">
        <p14:creationId xmlns:p14="http://schemas.microsoft.com/office/powerpoint/2010/main" val="3325074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_W">
  <a:themeElements>
    <a:clrScheme name="BenQ">
      <a:dk1>
        <a:srgbClr val="3A126C"/>
      </a:dk1>
      <a:lt1>
        <a:srgbClr val="FFFFFF"/>
      </a:lt1>
      <a:dk2>
        <a:srgbClr val="3A126C"/>
      </a:dk2>
      <a:lt2>
        <a:srgbClr val="FFFFFF"/>
      </a:lt2>
      <a:accent1>
        <a:srgbClr val="8B51AF"/>
      </a:accent1>
      <a:accent2>
        <a:srgbClr val="F7CA5B"/>
      </a:accent2>
      <a:accent3>
        <a:srgbClr val="A4CD3B"/>
      </a:accent3>
      <a:accent4>
        <a:srgbClr val="F15651"/>
      </a:accent4>
      <a:accent5>
        <a:srgbClr val="3782C3"/>
      </a:accent5>
      <a:accent6>
        <a:srgbClr val="D9AFF3"/>
      </a:accent6>
      <a:hlink>
        <a:srgbClr val="3A126C"/>
      </a:hlink>
      <a:folHlink>
        <a:srgbClr val="AC7BE9"/>
      </a:folHlink>
    </a:clrScheme>
    <a:fontScheme name="BenQ">
      <a:majorFont>
        <a:latin typeface="Gill Sans MT"/>
        <a:ea typeface="微軟正黑體"/>
        <a:cs typeface=""/>
      </a:majorFont>
      <a:minorFont>
        <a:latin typeface="Gill Sans MT"/>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4312</TotalTime>
  <Words>1122</Words>
  <Application>Microsoft Office PowerPoint</Application>
  <PresentationFormat>On-screen Show (16:9)</PresentationFormat>
  <Paragraphs>221</Paragraphs>
  <Slides>22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微軟正黑體</vt:lpstr>
      <vt:lpstr>SimSun</vt:lpstr>
      <vt:lpstr>Arial</vt:lpstr>
      <vt:lpstr>Calibri</vt:lpstr>
      <vt:lpstr>Gill Sans MT</vt:lpstr>
      <vt:lpstr>新細明體</vt:lpstr>
      <vt:lpstr>Symbol</vt:lpstr>
      <vt:lpstr>Times New Roman</vt:lpstr>
      <vt:lpstr>Content_W</vt:lpstr>
      <vt:lpstr>PowerPoint Presentation</vt:lpstr>
      <vt:lpstr>STP</vt:lpstr>
      <vt:lpstr>Selling point for M61</vt:lpstr>
      <vt:lpstr>PowerPoint Presentation</vt:lpstr>
      <vt:lpstr>PowerPoint Presentation</vt:lpstr>
      <vt:lpstr>PowerPoint Presentation</vt:lpstr>
      <vt:lpstr>PowerPoint Presentation</vt:lpstr>
      <vt:lpstr>M6 Wireless Compatible Projector Key Feature</vt:lpstr>
      <vt:lpstr>High Brightness &amp; Sharp Contrast</vt:lpstr>
      <vt:lpstr>Sharp Contrast</vt:lpstr>
      <vt:lpstr>3D color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BenQ</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Andrea Yang</dc:creator>
  <cp:lastModifiedBy>Andrey Taskaev</cp:lastModifiedBy>
  <cp:revision>386</cp:revision>
  <dcterms:created xsi:type="dcterms:W3CDTF">2011-02-08T02:08:58Z</dcterms:created>
  <dcterms:modified xsi:type="dcterms:W3CDTF">2017-10-17T07:59:43Z</dcterms:modified>
</cp:coreProperties>
</file>